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ppt/diagrams/data20.xml" ContentType="application/vnd.openxmlformats-officedocument.drawingml.diagramData+xml"/>
  <Override PartName="/ppt/diagrams/layout20.xml" ContentType="application/vnd.openxmlformats-officedocument.drawingml.diagramLayout+xml"/>
  <Override PartName="/ppt/diagrams/quickStyle20.xml" ContentType="application/vnd.openxmlformats-officedocument.drawingml.diagramStyle+xml"/>
  <Override PartName="/ppt/diagrams/colors20.xml" ContentType="application/vnd.openxmlformats-officedocument.drawingml.diagramColors+xml"/>
  <Override PartName="/ppt/diagrams/drawing20.xml" ContentType="application/vnd.ms-office.drawingml.diagramDrawing+xml"/>
  <Override PartName="/ppt/diagrams/data21.xml" ContentType="application/vnd.openxmlformats-officedocument.drawingml.diagramData+xml"/>
  <Override PartName="/ppt/diagrams/layout21.xml" ContentType="application/vnd.openxmlformats-officedocument.drawingml.diagramLayout+xml"/>
  <Override PartName="/ppt/diagrams/quickStyle21.xml" ContentType="application/vnd.openxmlformats-officedocument.drawingml.diagramStyle+xml"/>
  <Override PartName="/ppt/diagrams/colors21.xml" ContentType="application/vnd.openxmlformats-officedocument.drawingml.diagramColors+xml"/>
  <Override PartName="/ppt/diagrams/drawing21.xml" ContentType="application/vnd.ms-office.drawingml.diagramDrawing+xml"/>
  <Override PartName="/ppt/diagrams/data22.xml" ContentType="application/vnd.openxmlformats-officedocument.drawingml.diagramData+xml"/>
  <Override PartName="/ppt/diagrams/layout22.xml" ContentType="application/vnd.openxmlformats-officedocument.drawingml.diagramLayout+xml"/>
  <Override PartName="/ppt/diagrams/quickStyle22.xml" ContentType="application/vnd.openxmlformats-officedocument.drawingml.diagramStyle+xml"/>
  <Override PartName="/ppt/diagrams/colors22.xml" ContentType="application/vnd.openxmlformats-officedocument.drawingml.diagramColors+xml"/>
  <Override PartName="/ppt/diagrams/drawing22.xml" ContentType="application/vnd.ms-office.drawingml.diagramDrawing+xml"/>
  <Override PartName="/ppt/diagrams/data23.xml" ContentType="application/vnd.openxmlformats-officedocument.drawingml.diagramData+xml"/>
  <Override PartName="/ppt/diagrams/layout23.xml" ContentType="application/vnd.openxmlformats-officedocument.drawingml.diagramLayout+xml"/>
  <Override PartName="/ppt/diagrams/quickStyle23.xml" ContentType="application/vnd.openxmlformats-officedocument.drawingml.diagramStyle+xml"/>
  <Override PartName="/ppt/diagrams/colors23.xml" ContentType="application/vnd.openxmlformats-officedocument.drawingml.diagramColors+xml"/>
  <Override PartName="/ppt/diagrams/drawing23.xml" ContentType="application/vnd.ms-office.drawingml.diagramDrawing+xml"/>
  <Override PartName="/ppt/diagrams/data24.xml" ContentType="application/vnd.openxmlformats-officedocument.drawingml.diagramData+xml"/>
  <Override PartName="/ppt/diagrams/layout24.xml" ContentType="application/vnd.openxmlformats-officedocument.drawingml.diagramLayout+xml"/>
  <Override PartName="/ppt/diagrams/quickStyle24.xml" ContentType="application/vnd.openxmlformats-officedocument.drawingml.diagramStyle+xml"/>
  <Override PartName="/ppt/diagrams/colors24.xml" ContentType="application/vnd.openxmlformats-officedocument.drawingml.diagramColors+xml"/>
  <Override PartName="/ppt/diagrams/drawing24.xml" ContentType="application/vnd.ms-office.drawingml.diagramDrawing+xml"/>
  <Override PartName="/ppt/diagrams/data25.xml" ContentType="application/vnd.openxmlformats-officedocument.drawingml.diagramData+xml"/>
  <Override PartName="/ppt/diagrams/layout25.xml" ContentType="application/vnd.openxmlformats-officedocument.drawingml.diagramLayout+xml"/>
  <Override PartName="/ppt/diagrams/quickStyle25.xml" ContentType="application/vnd.openxmlformats-officedocument.drawingml.diagramStyle+xml"/>
  <Override PartName="/ppt/diagrams/colors25.xml" ContentType="application/vnd.openxmlformats-officedocument.drawingml.diagramColors+xml"/>
  <Override PartName="/ppt/diagrams/drawing25.xml" ContentType="application/vnd.ms-office.drawingml.diagramDrawing+xml"/>
  <Override PartName="/ppt/diagrams/data26.xml" ContentType="application/vnd.openxmlformats-officedocument.drawingml.diagramData+xml"/>
  <Override PartName="/ppt/diagrams/layout26.xml" ContentType="application/vnd.openxmlformats-officedocument.drawingml.diagramLayout+xml"/>
  <Override PartName="/ppt/diagrams/quickStyle26.xml" ContentType="application/vnd.openxmlformats-officedocument.drawingml.diagramStyle+xml"/>
  <Override PartName="/ppt/diagrams/colors26.xml" ContentType="application/vnd.openxmlformats-officedocument.drawingml.diagramColors+xml"/>
  <Override PartName="/ppt/diagrams/drawing26.xml" ContentType="application/vnd.ms-office.drawingml.diagramDrawing+xml"/>
  <Override PartName="/ppt/diagrams/data27.xml" ContentType="application/vnd.openxmlformats-officedocument.drawingml.diagramData+xml"/>
  <Override PartName="/ppt/diagrams/layout27.xml" ContentType="application/vnd.openxmlformats-officedocument.drawingml.diagramLayout+xml"/>
  <Override PartName="/ppt/diagrams/quickStyle27.xml" ContentType="application/vnd.openxmlformats-officedocument.drawingml.diagramStyle+xml"/>
  <Override PartName="/ppt/diagrams/colors27.xml" ContentType="application/vnd.openxmlformats-officedocument.drawingml.diagramColors+xml"/>
  <Override PartName="/ppt/diagrams/drawing27.xml" ContentType="application/vnd.ms-office.drawingml.diagramDrawing+xml"/>
  <Override PartName="/ppt/diagrams/data28.xml" ContentType="application/vnd.openxmlformats-officedocument.drawingml.diagramData+xml"/>
  <Override PartName="/ppt/diagrams/layout28.xml" ContentType="application/vnd.openxmlformats-officedocument.drawingml.diagramLayout+xml"/>
  <Override PartName="/ppt/diagrams/quickStyle28.xml" ContentType="application/vnd.openxmlformats-officedocument.drawingml.diagramStyle+xml"/>
  <Override PartName="/ppt/diagrams/colors28.xml" ContentType="application/vnd.openxmlformats-officedocument.drawingml.diagramColors+xml"/>
  <Override PartName="/ppt/diagrams/drawing28.xml" ContentType="application/vnd.ms-office.drawingml.diagramDrawing+xml"/>
  <Override PartName="/ppt/diagrams/data29.xml" ContentType="application/vnd.openxmlformats-officedocument.drawingml.diagramData+xml"/>
  <Override PartName="/ppt/diagrams/layout29.xml" ContentType="application/vnd.openxmlformats-officedocument.drawingml.diagramLayout+xml"/>
  <Override PartName="/ppt/diagrams/quickStyle29.xml" ContentType="application/vnd.openxmlformats-officedocument.drawingml.diagramStyle+xml"/>
  <Override PartName="/ppt/diagrams/colors29.xml" ContentType="application/vnd.openxmlformats-officedocument.drawingml.diagramColors+xml"/>
  <Override PartName="/ppt/diagrams/drawing29.xml" ContentType="application/vnd.ms-office.drawingml.diagramDrawing+xml"/>
  <Override PartName="/ppt/diagrams/data30.xml" ContentType="application/vnd.openxmlformats-officedocument.drawingml.diagramData+xml"/>
  <Override PartName="/ppt/diagrams/layout30.xml" ContentType="application/vnd.openxmlformats-officedocument.drawingml.diagramLayout+xml"/>
  <Override PartName="/ppt/diagrams/quickStyle30.xml" ContentType="application/vnd.openxmlformats-officedocument.drawingml.diagramStyle+xml"/>
  <Override PartName="/ppt/diagrams/colors30.xml" ContentType="application/vnd.openxmlformats-officedocument.drawingml.diagramColors+xml"/>
  <Override PartName="/ppt/diagrams/drawing30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61" r:id="rId5"/>
    <p:sldId id="262" r:id="rId6"/>
    <p:sldId id="263" r:id="rId7"/>
    <p:sldId id="264" r:id="rId8"/>
    <p:sldId id="265" r:id="rId9"/>
    <p:sldId id="267" r:id="rId10"/>
    <p:sldId id="266" r:id="rId11"/>
    <p:sldId id="268" r:id="rId12"/>
    <p:sldId id="270" r:id="rId13"/>
    <p:sldId id="272" r:id="rId14"/>
    <p:sldId id="273" r:id="rId15"/>
    <p:sldId id="275" r:id="rId16"/>
    <p:sldId id="276" r:id="rId17"/>
    <p:sldId id="277" r:id="rId18"/>
    <p:sldId id="278" r:id="rId19"/>
    <p:sldId id="279" r:id="rId20"/>
    <p:sldId id="280" r:id="rId21"/>
    <p:sldId id="281" r:id="rId22"/>
    <p:sldId id="282" r:id="rId23"/>
    <p:sldId id="283" r:id="rId24"/>
    <p:sldId id="284" r:id="rId25"/>
    <p:sldId id="285" r:id="rId26"/>
    <p:sldId id="286" r:id="rId27"/>
    <p:sldId id="287" r:id="rId28"/>
    <p:sldId id="288" r:id="rId29"/>
    <p:sldId id="289" r:id="rId30"/>
    <p:sldId id="290" r:id="rId31"/>
    <p:sldId id="291" r:id="rId32"/>
    <p:sldId id="260" r:id="rId33"/>
  </p:sldIdLst>
  <p:sldSz cx="12192000" cy="6858000"/>
  <p:notesSz cx="6858000" cy="9144000"/>
  <p:defaultTextStyle>
    <a:defPPr>
      <a:defRPr lang="bg-BG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7" d="100"/>
          <a:sy n="67" d="100"/>
        </p:scale>
        <p:origin x="96" y="1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6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7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8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9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0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3_4">
  <dgm:title val=""/>
  <dgm:desc val=""/>
  <dgm:catLst>
    <dgm:cat type="accent3" pri="11400"/>
  </dgm:catLst>
  <dgm:styleLbl name="node0">
    <dgm:fillClrLst meth="cycle">
      <a:schemeClr val="accent3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3">
        <a:shade val="50000"/>
      </a:schemeClr>
      <a:schemeClr val="accent3">
        <a:tint val="55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3">
        <a:shade val="80000"/>
        <a:alpha val="50000"/>
      </a:schemeClr>
      <a:schemeClr val="accent3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55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E218632-9C02-4E1B-961D-DF940A386496}" type="doc">
      <dgm:prSet loTypeId="urn:microsoft.com/office/officeart/2005/8/layout/vList2" loCatId="list" qsTypeId="urn:microsoft.com/office/officeart/2005/8/quickstyle/3d4" qsCatId="3D" csTypeId="urn:microsoft.com/office/officeart/2005/8/colors/accent1_2" csCatId="accent1" phldr="1"/>
      <dgm:spPr/>
      <dgm:t>
        <a:bodyPr/>
        <a:lstStyle/>
        <a:p>
          <a:endParaRPr lang="bg-BG"/>
        </a:p>
      </dgm:t>
    </dgm:pt>
    <dgm:pt modelId="{BA476E53-A3A0-45C9-9AC2-E2BF91162EBA}">
      <dgm:prSet custT="1"/>
      <dgm:spPr/>
      <dgm:t>
        <a:bodyPr/>
        <a:lstStyle/>
        <a:p>
          <a:r>
            <a:rPr lang="bg-BG" sz="2800" b="1" dirty="0" smtClean="0"/>
            <a:t>Сензорната зала “В света на приказките“ е най-новото въведение в ДГ „Мечо Пух”. Това, което я прави единствена и уникална по рода се е, че тя бързо и лесно се трансформира и в ЗАЛА ЗА ПРИКАЗКОТЕРАПИЯ. Тя e едно специално и защитено място, където децата свободно могат да намират пътя към себе си и другарчетата си, да творят игрите и ролите си, да надграждат умения, които да ги превърнат в уверени и можещи личности. Сесиите в залата са индивидуални или групови - по преценка на екипа ни, така че да може всяко едно от децата да намери своето „специално място” и да се почувства комфортно, зачетено и значимо.</a:t>
          </a:r>
          <a:endParaRPr lang="bg-BG" sz="2800" b="1" dirty="0"/>
        </a:p>
      </dgm:t>
    </dgm:pt>
    <dgm:pt modelId="{1E4B42BC-FA92-44D7-861A-FC76BAB3CBA6}" type="parTrans" cxnId="{8B8012EF-3F3C-44CD-BE82-0928420E1C44}">
      <dgm:prSet/>
      <dgm:spPr/>
      <dgm:t>
        <a:bodyPr/>
        <a:lstStyle/>
        <a:p>
          <a:endParaRPr lang="bg-BG"/>
        </a:p>
      </dgm:t>
    </dgm:pt>
    <dgm:pt modelId="{866384DF-61F4-486D-BA06-D0F8DAD5CB36}" type="sibTrans" cxnId="{8B8012EF-3F3C-44CD-BE82-0928420E1C44}">
      <dgm:prSet/>
      <dgm:spPr/>
      <dgm:t>
        <a:bodyPr/>
        <a:lstStyle/>
        <a:p>
          <a:endParaRPr lang="bg-BG"/>
        </a:p>
      </dgm:t>
    </dgm:pt>
    <dgm:pt modelId="{9787E9ED-8DA8-47BD-BBA3-A8E1DE349510}" type="pres">
      <dgm:prSet presAssocID="{3E218632-9C02-4E1B-961D-DF940A386496}" presName="linear" presStyleCnt="0">
        <dgm:presLayoutVars>
          <dgm:animLvl val="lvl"/>
          <dgm:resizeHandles val="exact"/>
        </dgm:presLayoutVars>
      </dgm:prSet>
      <dgm:spPr/>
    </dgm:pt>
    <dgm:pt modelId="{85068B0B-6BEA-454D-9A54-1B632B1091FC}" type="pres">
      <dgm:prSet presAssocID="{BA476E53-A3A0-45C9-9AC2-E2BF91162EBA}" presName="parentText" presStyleLbl="node1" presStyleIdx="0" presStyleCnt="1" custLinFactNeighborX="3212" custLinFactNeighborY="-19929">
        <dgm:presLayoutVars>
          <dgm:chMax val="0"/>
          <dgm:bulletEnabled val="1"/>
        </dgm:presLayoutVars>
      </dgm:prSet>
      <dgm:spPr/>
    </dgm:pt>
  </dgm:ptLst>
  <dgm:cxnLst>
    <dgm:cxn modelId="{8634E4CC-3156-4055-ABA1-FF2E7CBBED11}" type="presOf" srcId="{BA476E53-A3A0-45C9-9AC2-E2BF91162EBA}" destId="{85068B0B-6BEA-454D-9A54-1B632B1091FC}" srcOrd="0" destOrd="0" presId="urn:microsoft.com/office/officeart/2005/8/layout/vList2"/>
    <dgm:cxn modelId="{8B8012EF-3F3C-44CD-BE82-0928420E1C44}" srcId="{3E218632-9C02-4E1B-961D-DF940A386496}" destId="{BA476E53-A3A0-45C9-9AC2-E2BF91162EBA}" srcOrd="0" destOrd="0" parTransId="{1E4B42BC-FA92-44D7-861A-FC76BAB3CBA6}" sibTransId="{866384DF-61F4-486D-BA06-D0F8DAD5CB36}"/>
    <dgm:cxn modelId="{C9F9E3A2-FD61-41EB-AB8B-3960DB01429B}" type="presOf" srcId="{3E218632-9C02-4E1B-961D-DF940A386496}" destId="{9787E9ED-8DA8-47BD-BBA3-A8E1DE349510}" srcOrd="0" destOrd="0" presId="urn:microsoft.com/office/officeart/2005/8/layout/vList2"/>
    <dgm:cxn modelId="{4CC9EB83-F50D-4868-9B75-07A6A647C808}" type="presParOf" srcId="{9787E9ED-8DA8-47BD-BBA3-A8E1DE349510}" destId="{85068B0B-6BEA-454D-9A54-1B632B1091FC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B9F58A87-79A9-4010-894D-E1819A8854EB}" type="doc">
      <dgm:prSet loTypeId="urn:microsoft.com/office/officeart/2005/8/layout/vList2" loCatId="list" qsTypeId="urn:microsoft.com/office/officeart/2005/8/quickstyle/3d4" qsCatId="3D" csTypeId="urn:microsoft.com/office/officeart/2005/8/colors/colorful5" csCatId="colorful" phldr="1"/>
      <dgm:spPr/>
      <dgm:t>
        <a:bodyPr/>
        <a:lstStyle/>
        <a:p>
          <a:endParaRPr lang="bg-BG"/>
        </a:p>
      </dgm:t>
    </dgm:pt>
    <dgm:pt modelId="{4EF859A6-739F-4FA5-9D57-F62E457313BC}">
      <dgm:prSet/>
      <dgm:spPr/>
      <dgm:t>
        <a:bodyPr/>
        <a:lstStyle/>
        <a:p>
          <a:r>
            <a:rPr lang="bg-BG" dirty="0" smtClean="0"/>
            <a:t>Светлинен водопад, предоставящ визуални впечатления и тактилни усещания.</a:t>
          </a:r>
          <a:endParaRPr lang="bg-BG" dirty="0" smtClean="0"/>
        </a:p>
      </dgm:t>
    </dgm:pt>
    <dgm:pt modelId="{F03DEB8A-67D2-4C98-922D-4A485BD57646}" type="parTrans" cxnId="{4D88FB6E-D88C-4A9F-9745-865DB8109384}">
      <dgm:prSet/>
      <dgm:spPr/>
      <dgm:t>
        <a:bodyPr/>
        <a:lstStyle/>
        <a:p>
          <a:endParaRPr lang="bg-BG"/>
        </a:p>
      </dgm:t>
    </dgm:pt>
    <dgm:pt modelId="{1C16D220-AF06-494D-B411-E584C27E5336}" type="sibTrans" cxnId="{4D88FB6E-D88C-4A9F-9745-865DB8109384}">
      <dgm:prSet/>
      <dgm:spPr/>
      <dgm:t>
        <a:bodyPr/>
        <a:lstStyle/>
        <a:p>
          <a:endParaRPr lang="bg-BG"/>
        </a:p>
      </dgm:t>
    </dgm:pt>
    <dgm:pt modelId="{1B635FB2-4692-4940-A475-CBA4718D26D9}" type="pres">
      <dgm:prSet presAssocID="{B9F58A87-79A9-4010-894D-E1819A8854EB}" presName="linear" presStyleCnt="0">
        <dgm:presLayoutVars>
          <dgm:animLvl val="lvl"/>
          <dgm:resizeHandles val="exact"/>
        </dgm:presLayoutVars>
      </dgm:prSet>
      <dgm:spPr/>
    </dgm:pt>
    <dgm:pt modelId="{AAB706DD-2452-4409-B399-57C898E5E52F}" type="pres">
      <dgm:prSet presAssocID="{4EF859A6-739F-4FA5-9D57-F62E457313BC}" presName="parentText" presStyleLbl="node1" presStyleIdx="0" presStyleCnt="1" custLinFactY="65070" custLinFactNeighborX="-125" custLinFactNeighborY="100000">
        <dgm:presLayoutVars>
          <dgm:chMax val="0"/>
          <dgm:bulletEnabled val="1"/>
        </dgm:presLayoutVars>
      </dgm:prSet>
      <dgm:spPr/>
      <dgm:t>
        <a:bodyPr/>
        <a:lstStyle/>
        <a:p>
          <a:endParaRPr lang="bg-BG"/>
        </a:p>
      </dgm:t>
    </dgm:pt>
  </dgm:ptLst>
  <dgm:cxnLst>
    <dgm:cxn modelId="{4D88FB6E-D88C-4A9F-9745-865DB8109384}" srcId="{B9F58A87-79A9-4010-894D-E1819A8854EB}" destId="{4EF859A6-739F-4FA5-9D57-F62E457313BC}" srcOrd="0" destOrd="0" parTransId="{F03DEB8A-67D2-4C98-922D-4A485BD57646}" sibTransId="{1C16D220-AF06-494D-B411-E584C27E5336}"/>
    <dgm:cxn modelId="{BDCC719B-0B42-4801-B29A-D275D7900CD7}" type="presOf" srcId="{B9F58A87-79A9-4010-894D-E1819A8854EB}" destId="{1B635FB2-4692-4940-A475-CBA4718D26D9}" srcOrd="0" destOrd="0" presId="urn:microsoft.com/office/officeart/2005/8/layout/vList2"/>
    <dgm:cxn modelId="{50F7F867-2496-4729-93D9-2688C85D8660}" type="presOf" srcId="{4EF859A6-739F-4FA5-9D57-F62E457313BC}" destId="{AAB706DD-2452-4409-B399-57C898E5E52F}" srcOrd="0" destOrd="0" presId="urn:microsoft.com/office/officeart/2005/8/layout/vList2"/>
    <dgm:cxn modelId="{56E23670-A57C-4BBB-BED4-2D78FEC57421}" type="presParOf" srcId="{1B635FB2-4692-4940-A475-CBA4718D26D9}" destId="{AAB706DD-2452-4409-B399-57C898E5E52F}" srcOrd="0" destOrd="0" presId="urn:microsoft.com/office/officeart/2005/8/layout/vList2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B9F58A87-79A9-4010-894D-E1819A8854EB}" type="doc">
      <dgm:prSet loTypeId="urn:microsoft.com/office/officeart/2005/8/layout/vList2" loCatId="list" qsTypeId="urn:microsoft.com/office/officeart/2005/8/quickstyle/3d4" qsCatId="3D" csTypeId="urn:microsoft.com/office/officeart/2005/8/colors/colorful5" csCatId="colorful" phldr="1"/>
      <dgm:spPr/>
      <dgm:t>
        <a:bodyPr/>
        <a:lstStyle/>
        <a:p>
          <a:endParaRPr lang="bg-BG"/>
        </a:p>
      </dgm:t>
    </dgm:pt>
    <dgm:pt modelId="{4EF859A6-739F-4FA5-9D57-F62E457313BC}">
      <dgm:prSet/>
      <dgm:spPr/>
      <dgm:t>
        <a:bodyPr/>
        <a:lstStyle/>
        <a:p>
          <a:r>
            <a:rPr lang="bg-BG" dirty="0" smtClean="0"/>
            <a:t>Огледална сфера с прожектор, спомагаща за самоорганизиране на детето и за повишаване концентрацията на вниманието му.</a:t>
          </a:r>
          <a:endParaRPr lang="bg-BG" dirty="0" smtClean="0"/>
        </a:p>
      </dgm:t>
    </dgm:pt>
    <dgm:pt modelId="{F03DEB8A-67D2-4C98-922D-4A485BD57646}" type="parTrans" cxnId="{4D88FB6E-D88C-4A9F-9745-865DB8109384}">
      <dgm:prSet/>
      <dgm:spPr/>
      <dgm:t>
        <a:bodyPr/>
        <a:lstStyle/>
        <a:p>
          <a:endParaRPr lang="bg-BG"/>
        </a:p>
      </dgm:t>
    </dgm:pt>
    <dgm:pt modelId="{1C16D220-AF06-494D-B411-E584C27E5336}" type="sibTrans" cxnId="{4D88FB6E-D88C-4A9F-9745-865DB8109384}">
      <dgm:prSet/>
      <dgm:spPr/>
      <dgm:t>
        <a:bodyPr/>
        <a:lstStyle/>
        <a:p>
          <a:endParaRPr lang="bg-BG"/>
        </a:p>
      </dgm:t>
    </dgm:pt>
    <dgm:pt modelId="{1B635FB2-4692-4940-A475-CBA4718D26D9}" type="pres">
      <dgm:prSet presAssocID="{B9F58A87-79A9-4010-894D-E1819A8854EB}" presName="linear" presStyleCnt="0">
        <dgm:presLayoutVars>
          <dgm:animLvl val="lvl"/>
          <dgm:resizeHandles val="exact"/>
        </dgm:presLayoutVars>
      </dgm:prSet>
      <dgm:spPr/>
    </dgm:pt>
    <dgm:pt modelId="{AAB706DD-2452-4409-B399-57C898E5E52F}" type="pres">
      <dgm:prSet presAssocID="{4EF859A6-739F-4FA5-9D57-F62E457313BC}" presName="parentText" presStyleLbl="node1" presStyleIdx="0" presStyleCnt="1" custLinFactNeighborX="10875" custLinFactNeighborY="13470">
        <dgm:presLayoutVars>
          <dgm:chMax val="0"/>
          <dgm:bulletEnabled val="1"/>
        </dgm:presLayoutVars>
      </dgm:prSet>
      <dgm:spPr/>
      <dgm:t>
        <a:bodyPr/>
        <a:lstStyle/>
        <a:p>
          <a:endParaRPr lang="bg-BG"/>
        </a:p>
      </dgm:t>
    </dgm:pt>
  </dgm:ptLst>
  <dgm:cxnLst>
    <dgm:cxn modelId="{4D88FB6E-D88C-4A9F-9745-865DB8109384}" srcId="{B9F58A87-79A9-4010-894D-E1819A8854EB}" destId="{4EF859A6-739F-4FA5-9D57-F62E457313BC}" srcOrd="0" destOrd="0" parTransId="{F03DEB8A-67D2-4C98-922D-4A485BD57646}" sibTransId="{1C16D220-AF06-494D-B411-E584C27E5336}"/>
    <dgm:cxn modelId="{D5AAD461-F47D-46F0-A9A8-82C47DAE517A}" type="presOf" srcId="{B9F58A87-79A9-4010-894D-E1819A8854EB}" destId="{1B635FB2-4692-4940-A475-CBA4718D26D9}" srcOrd="0" destOrd="0" presId="urn:microsoft.com/office/officeart/2005/8/layout/vList2"/>
    <dgm:cxn modelId="{24B4E7C4-7A27-4946-9BD5-05F3AE14E2DE}" type="presOf" srcId="{4EF859A6-739F-4FA5-9D57-F62E457313BC}" destId="{AAB706DD-2452-4409-B399-57C898E5E52F}" srcOrd="0" destOrd="0" presId="urn:microsoft.com/office/officeart/2005/8/layout/vList2"/>
    <dgm:cxn modelId="{C8097481-EFA1-48DA-83BE-5D4CD2947532}" type="presParOf" srcId="{1B635FB2-4692-4940-A475-CBA4718D26D9}" destId="{AAB706DD-2452-4409-B399-57C898E5E52F}" srcOrd="0" destOrd="0" presId="urn:microsoft.com/office/officeart/2005/8/layout/vList2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B9F58A87-79A9-4010-894D-E1819A8854EB}" type="doc">
      <dgm:prSet loTypeId="urn:microsoft.com/office/officeart/2005/8/layout/vList2" loCatId="list" qsTypeId="urn:microsoft.com/office/officeart/2005/8/quickstyle/3d4" qsCatId="3D" csTypeId="urn:microsoft.com/office/officeart/2005/8/colors/accent3_2" csCatId="accent3" phldr="1"/>
      <dgm:spPr/>
      <dgm:t>
        <a:bodyPr/>
        <a:lstStyle/>
        <a:p>
          <a:endParaRPr lang="bg-BG"/>
        </a:p>
      </dgm:t>
    </dgm:pt>
    <dgm:pt modelId="{4EF859A6-739F-4FA5-9D57-F62E457313BC}">
      <dgm:prSet custT="1"/>
      <dgm:spPr/>
      <dgm:t>
        <a:bodyPr/>
        <a:lstStyle/>
        <a:p>
          <a:r>
            <a:rPr lang="bg-BG" sz="2800" dirty="0" smtClean="0"/>
            <a:t>Тунели, палатки, дървени къщички, в които ще работим за общатамоторика, находчивост, съобразителност,логика и креативност. </a:t>
          </a:r>
          <a:endParaRPr lang="bg-BG" sz="2800" dirty="0" smtClean="0"/>
        </a:p>
      </dgm:t>
    </dgm:pt>
    <dgm:pt modelId="{F03DEB8A-67D2-4C98-922D-4A485BD57646}" type="parTrans" cxnId="{4D88FB6E-D88C-4A9F-9745-865DB8109384}">
      <dgm:prSet/>
      <dgm:spPr/>
      <dgm:t>
        <a:bodyPr/>
        <a:lstStyle/>
        <a:p>
          <a:endParaRPr lang="bg-BG"/>
        </a:p>
      </dgm:t>
    </dgm:pt>
    <dgm:pt modelId="{1C16D220-AF06-494D-B411-E584C27E5336}" type="sibTrans" cxnId="{4D88FB6E-D88C-4A9F-9745-865DB8109384}">
      <dgm:prSet/>
      <dgm:spPr/>
      <dgm:t>
        <a:bodyPr/>
        <a:lstStyle/>
        <a:p>
          <a:endParaRPr lang="bg-BG"/>
        </a:p>
      </dgm:t>
    </dgm:pt>
    <dgm:pt modelId="{1B635FB2-4692-4940-A475-CBA4718D26D9}" type="pres">
      <dgm:prSet presAssocID="{B9F58A87-79A9-4010-894D-E1819A8854EB}" presName="linear" presStyleCnt="0">
        <dgm:presLayoutVars>
          <dgm:animLvl val="lvl"/>
          <dgm:resizeHandles val="exact"/>
        </dgm:presLayoutVars>
      </dgm:prSet>
      <dgm:spPr/>
    </dgm:pt>
    <dgm:pt modelId="{AAB706DD-2452-4409-B399-57C898E5E52F}" type="pres">
      <dgm:prSet presAssocID="{4EF859A6-739F-4FA5-9D57-F62E457313BC}" presName="parentText" presStyleLbl="node1" presStyleIdx="0" presStyleCnt="1" custLinFactNeighborY="-11051">
        <dgm:presLayoutVars>
          <dgm:chMax val="0"/>
          <dgm:bulletEnabled val="1"/>
        </dgm:presLayoutVars>
      </dgm:prSet>
      <dgm:spPr/>
      <dgm:t>
        <a:bodyPr/>
        <a:lstStyle/>
        <a:p>
          <a:endParaRPr lang="bg-BG"/>
        </a:p>
      </dgm:t>
    </dgm:pt>
  </dgm:ptLst>
  <dgm:cxnLst>
    <dgm:cxn modelId="{4D88FB6E-D88C-4A9F-9745-865DB8109384}" srcId="{B9F58A87-79A9-4010-894D-E1819A8854EB}" destId="{4EF859A6-739F-4FA5-9D57-F62E457313BC}" srcOrd="0" destOrd="0" parTransId="{F03DEB8A-67D2-4C98-922D-4A485BD57646}" sibTransId="{1C16D220-AF06-494D-B411-E584C27E5336}"/>
    <dgm:cxn modelId="{EAD57DC9-2480-4730-9E65-E58E37274BC8}" type="presOf" srcId="{4EF859A6-739F-4FA5-9D57-F62E457313BC}" destId="{AAB706DD-2452-4409-B399-57C898E5E52F}" srcOrd="0" destOrd="0" presId="urn:microsoft.com/office/officeart/2005/8/layout/vList2"/>
    <dgm:cxn modelId="{081724DC-E4B8-4958-9C8D-4DD61CEDF375}" type="presOf" srcId="{B9F58A87-79A9-4010-894D-E1819A8854EB}" destId="{1B635FB2-4692-4940-A475-CBA4718D26D9}" srcOrd="0" destOrd="0" presId="urn:microsoft.com/office/officeart/2005/8/layout/vList2"/>
    <dgm:cxn modelId="{46B22983-0705-4086-BD45-1C92AD71ADBA}" type="presParOf" srcId="{1B635FB2-4692-4940-A475-CBA4718D26D9}" destId="{AAB706DD-2452-4409-B399-57C898E5E52F}" srcOrd="0" destOrd="0" presId="urn:microsoft.com/office/officeart/2005/8/layout/vList2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B9F58A87-79A9-4010-894D-E1819A8854EB}" type="doc">
      <dgm:prSet loTypeId="urn:microsoft.com/office/officeart/2005/8/layout/vList2" loCatId="list" qsTypeId="urn:microsoft.com/office/officeart/2005/8/quickstyle/3d4" qsCatId="3D" csTypeId="urn:microsoft.com/office/officeart/2005/8/colors/colorful5" csCatId="colorful" phldr="1"/>
      <dgm:spPr/>
      <dgm:t>
        <a:bodyPr/>
        <a:lstStyle/>
        <a:p>
          <a:endParaRPr lang="bg-BG"/>
        </a:p>
      </dgm:t>
    </dgm:pt>
    <dgm:pt modelId="{4EF859A6-739F-4FA5-9D57-F62E457313BC}">
      <dgm:prSet/>
      <dgm:spPr/>
      <dgm:t>
        <a:bodyPr/>
        <a:lstStyle/>
        <a:p>
          <a:r>
            <a:rPr lang="bg-BG" dirty="0" smtClean="0"/>
            <a:t>Мини-театрална сцена за психодрама практики,създадени индивидуално,според нуждите на детето или групата. Там децата ще могат да влизат в определени роли, да са режисьори на важните за тях неща, което е особено ценно за тяхното социално функциониране и опитност.</a:t>
          </a:r>
          <a:endParaRPr lang="bg-BG" dirty="0" smtClean="0"/>
        </a:p>
      </dgm:t>
    </dgm:pt>
    <dgm:pt modelId="{F03DEB8A-67D2-4C98-922D-4A485BD57646}" type="parTrans" cxnId="{4D88FB6E-D88C-4A9F-9745-865DB8109384}">
      <dgm:prSet/>
      <dgm:spPr/>
      <dgm:t>
        <a:bodyPr/>
        <a:lstStyle/>
        <a:p>
          <a:endParaRPr lang="bg-BG"/>
        </a:p>
      </dgm:t>
    </dgm:pt>
    <dgm:pt modelId="{1C16D220-AF06-494D-B411-E584C27E5336}" type="sibTrans" cxnId="{4D88FB6E-D88C-4A9F-9745-865DB8109384}">
      <dgm:prSet/>
      <dgm:spPr/>
      <dgm:t>
        <a:bodyPr/>
        <a:lstStyle/>
        <a:p>
          <a:endParaRPr lang="bg-BG"/>
        </a:p>
      </dgm:t>
    </dgm:pt>
    <dgm:pt modelId="{1B635FB2-4692-4940-A475-CBA4718D26D9}" type="pres">
      <dgm:prSet presAssocID="{B9F58A87-79A9-4010-894D-E1819A8854EB}" presName="linear" presStyleCnt="0">
        <dgm:presLayoutVars>
          <dgm:animLvl val="lvl"/>
          <dgm:resizeHandles val="exact"/>
        </dgm:presLayoutVars>
      </dgm:prSet>
      <dgm:spPr/>
    </dgm:pt>
    <dgm:pt modelId="{AAB706DD-2452-4409-B399-57C898E5E52F}" type="pres">
      <dgm:prSet presAssocID="{4EF859A6-739F-4FA5-9D57-F62E457313BC}" presName="parentText" presStyleLbl="node1" presStyleIdx="0" presStyleCnt="1" custLinFactY="65070" custLinFactNeighborX="-125" custLinFactNeighborY="100000">
        <dgm:presLayoutVars>
          <dgm:chMax val="0"/>
          <dgm:bulletEnabled val="1"/>
        </dgm:presLayoutVars>
      </dgm:prSet>
      <dgm:spPr/>
      <dgm:t>
        <a:bodyPr/>
        <a:lstStyle/>
        <a:p>
          <a:endParaRPr lang="bg-BG"/>
        </a:p>
      </dgm:t>
    </dgm:pt>
  </dgm:ptLst>
  <dgm:cxnLst>
    <dgm:cxn modelId="{4D88FB6E-D88C-4A9F-9745-865DB8109384}" srcId="{B9F58A87-79A9-4010-894D-E1819A8854EB}" destId="{4EF859A6-739F-4FA5-9D57-F62E457313BC}" srcOrd="0" destOrd="0" parTransId="{F03DEB8A-67D2-4C98-922D-4A485BD57646}" sibTransId="{1C16D220-AF06-494D-B411-E584C27E5336}"/>
    <dgm:cxn modelId="{C8588C43-F003-4532-A2A2-78131D9791CA}" type="presOf" srcId="{4EF859A6-739F-4FA5-9D57-F62E457313BC}" destId="{AAB706DD-2452-4409-B399-57C898E5E52F}" srcOrd="0" destOrd="0" presId="urn:microsoft.com/office/officeart/2005/8/layout/vList2"/>
    <dgm:cxn modelId="{EB1E6CC9-E82F-469D-92F2-BBB5F0DEB478}" type="presOf" srcId="{B9F58A87-79A9-4010-894D-E1819A8854EB}" destId="{1B635FB2-4692-4940-A475-CBA4718D26D9}" srcOrd="0" destOrd="0" presId="urn:microsoft.com/office/officeart/2005/8/layout/vList2"/>
    <dgm:cxn modelId="{52382D10-240E-4413-ACCD-04AABEC19A4D}" type="presParOf" srcId="{1B635FB2-4692-4940-A475-CBA4718D26D9}" destId="{AAB706DD-2452-4409-B399-57C898E5E52F}" srcOrd="0" destOrd="0" presId="urn:microsoft.com/office/officeart/2005/8/layout/vList2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B9F58A87-79A9-4010-894D-E1819A8854EB}" type="doc">
      <dgm:prSet loTypeId="urn:microsoft.com/office/officeart/2005/8/layout/vList2" loCatId="list" qsTypeId="urn:microsoft.com/office/officeart/2005/8/quickstyle/3d4" qsCatId="3D" csTypeId="urn:microsoft.com/office/officeart/2005/8/colors/colorful5" csCatId="colorful" phldr="1"/>
      <dgm:spPr/>
      <dgm:t>
        <a:bodyPr/>
        <a:lstStyle/>
        <a:p>
          <a:endParaRPr lang="bg-BG"/>
        </a:p>
      </dgm:t>
    </dgm:pt>
    <dgm:pt modelId="{4EF859A6-739F-4FA5-9D57-F62E457313BC}">
      <dgm:prSet custT="1"/>
      <dgm:spPr/>
      <dgm:t>
        <a:bodyPr/>
        <a:lstStyle/>
        <a:p>
          <a:endParaRPr lang="bg-BG" sz="2400" b="1" dirty="0" smtClean="0"/>
        </a:p>
        <a:p>
          <a:r>
            <a:rPr lang="bg-BG" sz="2400" b="1" dirty="0" smtClean="0"/>
            <a:t>Прожектор за обучение и релаксация  с  филтри в различни цветови десени . </a:t>
          </a:r>
        </a:p>
        <a:p>
          <a:r>
            <a:rPr lang="bg-BG" sz="2400" b="1" dirty="0" smtClean="0"/>
            <a:t>Светлинни фигури с променящи се цветове предназначени за концентрация на вниманието и с успокояващ ефект.</a:t>
          </a:r>
        </a:p>
        <a:p>
          <a:r>
            <a:rPr lang="bg-BG" sz="2400" b="1" dirty="0" smtClean="0"/>
            <a:t>Комплект материали за стимулиране на тактилни усещания, зрителни възприятия, фина и обща моторика и познавателни умения.</a:t>
          </a:r>
          <a:endParaRPr lang="bg-BG" sz="2400" b="1" dirty="0" smtClean="0"/>
        </a:p>
        <a:p>
          <a:r>
            <a:rPr lang="bg-BG" sz="2400" b="1" dirty="0" smtClean="0"/>
            <a:t>Музикални фонове, които са от парадигмата на музикотерапията и ще се ползват за подсилване на терапевтичния ефект и  допълване целта на сесиите .</a:t>
          </a:r>
        </a:p>
        <a:p>
          <a:r>
            <a:rPr lang="bg-BG" sz="2400" b="1" dirty="0" smtClean="0"/>
            <a:t> </a:t>
          </a:r>
          <a:endParaRPr lang="bg-BG" sz="2400" b="1" dirty="0" smtClean="0"/>
        </a:p>
      </dgm:t>
    </dgm:pt>
    <dgm:pt modelId="{F03DEB8A-67D2-4C98-922D-4A485BD57646}" type="parTrans" cxnId="{4D88FB6E-D88C-4A9F-9745-865DB8109384}">
      <dgm:prSet/>
      <dgm:spPr/>
      <dgm:t>
        <a:bodyPr/>
        <a:lstStyle/>
        <a:p>
          <a:endParaRPr lang="bg-BG"/>
        </a:p>
      </dgm:t>
    </dgm:pt>
    <dgm:pt modelId="{1C16D220-AF06-494D-B411-E584C27E5336}" type="sibTrans" cxnId="{4D88FB6E-D88C-4A9F-9745-865DB8109384}">
      <dgm:prSet/>
      <dgm:spPr/>
      <dgm:t>
        <a:bodyPr/>
        <a:lstStyle/>
        <a:p>
          <a:endParaRPr lang="bg-BG"/>
        </a:p>
      </dgm:t>
    </dgm:pt>
    <dgm:pt modelId="{1B635FB2-4692-4940-A475-CBA4718D26D9}" type="pres">
      <dgm:prSet presAssocID="{B9F58A87-79A9-4010-894D-E1819A8854EB}" presName="linear" presStyleCnt="0">
        <dgm:presLayoutVars>
          <dgm:animLvl val="lvl"/>
          <dgm:resizeHandles val="exact"/>
        </dgm:presLayoutVars>
      </dgm:prSet>
      <dgm:spPr/>
    </dgm:pt>
    <dgm:pt modelId="{AAB706DD-2452-4409-B399-57C898E5E52F}" type="pres">
      <dgm:prSet presAssocID="{4EF859A6-739F-4FA5-9D57-F62E457313BC}" presName="parentText" presStyleLbl="node1" presStyleIdx="0" presStyleCnt="1" custLinFactNeighborX="3011" custLinFactNeighborY="51680">
        <dgm:presLayoutVars>
          <dgm:chMax val="0"/>
          <dgm:bulletEnabled val="1"/>
        </dgm:presLayoutVars>
      </dgm:prSet>
      <dgm:spPr/>
      <dgm:t>
        <a:bodyPr/>
        <a:lstStyle/>
        <a:p>
          <a:endParaRPr lang="bg-BG"/>
        </a:p>
      </dgm:t>
    </dgm:pt>
  </dgm:ptLst>
  <dgm:cxnLst>
    <dgm:cxn modelId="{4D88FB6E-D88C-4A9F-9745-865DB8109384}" srcId="{B9F58A87-79A9-4010-894D-E1819A8854EB}" destId="{4EF859A6-739F-4FA5-9D57-F62E457313BC}" srcOrd="0" destOrd="0" parTransId="{F03DEB8A-67D2-4C98-922D-4A485BD57646}" sibTransId="{1C16D220-AF06-494D-B411-E584C27E5336}"/>
    <dgm:cxn modelId="{E3A422EA-9FE4-4B64-8AF4-7D207D054DC6}" type="presOf" srcId="{B9F58A87-79A9-4010-894D-E1819A8854EB}" destId="{1B635FB2-4692-4940-A475-CBA4718D26D9}" srcOrd="0" destOrd="0" presId="urn:microsoft.com/office/officeart/2005/8/layout/vList2"/>
    <dgm:cxn modelId="{277D7624-B841-4346-A025-FC074BBBAC65}" type="presOf" srcId="{4EF859A6-739F-4FA5-9D57-F62E457313BC}" destId="{AAB706DD-2452-4409-B399-57C898E5E52F}" srcOrd="0" destOrd="0" presId="urn:microsoft.com/office/officeart/2005/8/layout/vList2"/>
    <dgm:cxn modelId="{26C19EAF-6D9B-4D96-AD84-195616F34FFA}" type="presParOf" srcId="{1B635FB2-4692-4940-A475-CBA4718D26D9}" destId="{AAB706DD-2452-4409-B399-57C898E5E52F}" srcOrd="0" destOrd="0" presId="urn:microsoft.com/office/officeart/2005/8/layout/vList2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B9F58A87-79A9-4010-894D-E1819A8854EB}" type="doc">
      <dgm:prSet loTypeId="urn:microsoft.com/office/officeart/2005/8/layout/vList2" loCatId="list" qsTypeId="urn:microsoft.com/office/officeart/2005/8/quickstyle/3d4" qsCatId="3D" csTypeId="urn:microsoft.com/office/officeart/2005/8/colors/colorful5" csCatId="colorful" phldr="1"/>
      <dgm:spPr/>
      <dgm:t>
        <a:bodyPr/>
        <a:lstStyle/>
        <a:p>
          <a:endParaRPr lang="bg-BG"/>
        </a:p>
      </dgm:t>
    </dgm:pt>
    <dgm:pt modelId="{4EF859A6-739F-4FA5-9D57-F62E457313BC}">
      <dgm:prSet/>
      <dgm:spPr/>
      <dgm:t>
        <a:bodyPr/>
        <a:lstStyle/>
        <a:p>
          <a:r>
            <a:rPr lang="bg-BG" dirty="0" smtClean="0"/>
            <a:t>Нашата сензорната зала ще е специално място, където сензорната стимулация или релаксация може да се контролира (активно или пасивно въздействие), а сетивните стимули  да  се предлагат индивидуално или комбинирано с подходяща музика или звуци.</a:t>
          </a:r>
          <a:endParaRPr lang="bg-BG" dirty="0" smtClean="0"/>
        </a:p>
      </dgm:t>
    </dgm:pt>
    <dgm:pt modelId="{F03DEB8A-67D2-4C98-922D-4A485BD57646}" type="parTrans" cxnId="{4D88FB6E-D88C-4A9F-9745-865DB8109384}">
      <dgm:prSet/>
      <dgm:spPr/>
      <dgm:t>
        <a:bodyPr/>
        <a:lstStyle/>
        <a:p>
          <a:endParaRPr lang="bg-BG"/>
        </a:p>
      </dgm:t>
    </dgm:pt>
    <dgm:pt modelId="{1C16D220-AF06-494D-B411-E584C27E5336}" type="sibTrans" cxnId="{4D88FB6E-D88C-4A9F-9745-865DB8109384}">
      <dgm:prSet/>
      <dgm:spPr/>
      <dgm:t>
        <a:bodyPr/>
        <a:lstStyle/>
        <a:p>
          <a:endParaRPr lang="bg-BG"/>
        </a:p>
      </dgm:t>
    </dgm:pt>
    <dgm:pt modelId="{1B635FB2-4692-4940-A475-CBA4718D26D9}" type="pres">
      <dgm:prSet presAssocID="{B9F58A87-79A9-4010-894D-E1819A8854EB}" presName="linear" presStyleCnt="0">
        <dgm:presLayoutVars>
          <dgm:animLvl val="lvl"/>
          <dgm:resizeHandles val="exact"/>
        </dgm:presLayoutVars>
      </dgm:prSet>
      <dgm:spPr/>
    </dgm:pt>
    <dgm:pt modelId="{AAB706DD-2452-4409-B399-57C898E5E52F}" type="pres">
      <dgm:prSet presAssocID="{4EF859A6-739F-4FA5-9D57-F62E457313BC}" presName="parentText" presStyleLbl="node1" presStyleIdx="0" presStyleCnt="1" custLinFactNeighborX="5968" custLinFactNeighborY="86796">
        <dgm:presLayoutVars>
          <dgm:chMax val="0"/>
          <dgm:bulletEnabled val="1"/>
        </dgm:presLayoutVars>
      </dgm:prSet>
      <dgm:spPr/>
      <dgm:t>
        <a:bodyPr/>
        <a:lstStyle/>
        <a:p>
          <a:endParaRPr lang="bg-BG"/>
        </a:p>
      </dgm:t>
    </dgm:pt>
  </dgm:ptLst>
  <dgm:cxnLst>
    <dgm:cxn modelId="{4D88FB6E-D88C-4A9F-9745-865DB8109384}" srcId="{B9F58A87-79A9-4010-894D-E1819A8854EB}" destId="{4EF859A6-739F-4FA5-9D57-F62E457313BC}" srcOrd="0" destOrd="0" parTransId="{F03DEB8A-67D2-4C98-922D-4A485BD57646}" sibTransId="{1C16D220-AF06-494D-B411-E584C27E5336}"/>
    <dgm:cxn modelId="{B656CBE5-DADD-44E4-8C9C-B0116940AF9A}" type="presOf" srcId="{4EF859A6-739F-4FA5-9D57-F62E457313BC}" destId="{AAB706DD-2452-4409-B399-57C898E5E52F}" srcOrd="0" destOrd="0" presId="urn:microsoft.com/office/officeart/2005/8/layout/vList2"/>
    <dgm:cxn modelId="{2660A10D-87E8-40EF-A372-B7C4221C42EC}" type="presOf" srcId="{B9F58A87-79A9-4010-894D-E1819A8854EB}" destId="{1B635FB2-4692-4940-A475-CBA4718D26D9}" srcOrd="0" destOrd="0" presId="urn:microsoft.com/office/officeart/2005/8/layout/vList2"/>
    <dgm:cxn modelId="{0C175F0E-716B-4DD8-8286-172F2323F73A}" type="presParOf" srcId="{1B635FB2-4692-4940-A475-CBA4718D26D9}" destId="{AAB706DD-2452-4409-B399-57C898E5E52F}" srcOrd="0" destOrd="0" presId="urn:microsoft.com/office/officeart/2005/8/layout/vList2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B9F58A87-79A9-4010-894D-E1819A8854EB}" type="doc">
      <dgm:prSet loTypeId="urn:microsoft.com/office/officeart/2005/8/layout/vList2" loCatId="list" qsTypeId="urn:microsoft.com/office/officeart/2005/8/quickstyle/3d4" qsCatId="3D" csTypeId="urn:microsoft.com/office/officeart/2005/8/colors/colorful5" csCatId="colorful" phldr="1"/>
      <dgm:spPr/>
      <dgm:t>
        <a:bodyPr/>
        <a:lstStyle/>
        <a:p>
          <a:endParaRPr lang="bg-BG"/>
        </a:p>
      </dgm:t>
    </dgm:pt>
    <dgm:pt modelId="{4EF859A6-739F-4FA5-9D57-F62E457313BC}">
      <dgm:prSet/>
      <dgm:spPr/>
      <dgm:t>
        <a:bodyPr/>
        <a:lstStyle/>
        <a:p>
          <a:r>
            <a:rPr lang="bg-BG" dirty="0" smtClean="0"/>
            <a:t>Надяваме се </a:t>
          </a:r>
          <a:r>
            <a:rPr lang="bg-BG" b="1" dirty="0" smtClean="0"/>
            <a:t>нашите специални</a:t>
          </a:r>
          <a:r>
            <a:rPr lang="bg-BG" dirty="0" smtClean="0"/>
            <a:t> /защото за нас всички деца сатакива / </a:t>
          </a:r>
          <a:r>
            <a:rPr lang="bg-BG" b="1" dirty="0" smtClean="0"/>
            <a:t>и още по-специални деца</a:t>
          </a:r>
          <a:r>
            <a:rPr lang="bg-BG" dirty="0" smtClean="0"/>
            <a:t>  да  я възприемат като тяхното приказно и дори магично място, свързано с приятни преживявания и игри. Тази нагласа е особено ценна по отношение на мотивацията и желанието им за сътрудничество в терапевтичната и обучителната дейност.</a:t>
          </a:r>
          <a:endParaRPr lang="bg-BG" dirty="0" smtClean="0"/>
        </a:p>
      </dgm:t>
    </dgm:pt>
    <dgm:pt modelId="{F03DEB8A-67D2-4C98-922D-4A485BD57646}" type="parTrans" cxnId="{4D88FB6E-D88C-4A9F-9745-865DB8109384}">
      <dgm:prSet/>
      <dgm:spPr/>
      <dgm:t>
        <a:bodyPr/>
        <a:lstStyle/>
        <a:p>
          <a:endParaRPr lang="bg-BG"/>
        </a:p>
      </dgm:t>
    </dgm:pt>
    <dgm:pt modelId="{1C16D220-AF06-494D-B411-E584C27E5336}" type="sibTrans" cxnId="{4D88FB6E-D88C-4A9F-9745-865DB8109384}">
      <dgm:prSet/>
      <dgm:spPr/>
      <dgm:t>
        <a:bodyPr/>
        <a:lstStyle/>
        <a:p>
          <a:endParaRPr lang="bg-BG"/>
        </a:p>
      </dgm:t>
    </dgm:pt>
    <dgm:pt modelId="{1B635FB2-4692-4940-A475-CBA4718D26D9}" type="pres">
      <dgm:prSet presAssocID="{B9F58A87-79A9-4010-894D-E1819A8854EB}" presName="linear" presStyleCnt="0">
        <dgm:presLayoutVars>
          <dgm:animLvl val="lvl"/>
          <dgm:resizeHandles val="exact"/>
        </dgm:presLayoutVars>
      </dgm:prSet>
      <dgm:spPr/>
    </dgm:pt>
    <dgm:pt modelId="{AAB706DD-2452-4409-B399-57C898E5E52F}" type="pres">
      <dgm:prSet presAssocID="{4EF859A6-739F-4FA5-9D57-F62E457313BC}" presName="parentText" presStyleLbl="node1" presStyleIdx="0" presStyleCnt="1" custScaleY="101263" custLinFactNeighborX="5968" custLinFactNeighborY="86796">
        <dgm:presLayoutVars>
          <dgm:chMax val="0"/>
          <dgm:bulletEnabled val="1"/>
        </dgm:presLayoutVars>
      </dgm:prSet>
      <dgm:spPr/>
      <dgm:t>
        <a:bodyPr/>
        <a:lstStyle/>
        <a:p>
          <a:endParaRPr lang="bg-BG"/>
        </a:p>
      </dgm:t>
    </dgm:pt>
  </dgm:ptLst>
  <dgm:cxnLst>
    <dgm:cxn modelId="{4D88FB6E-D88C-4A9F-9745-865DB8109384}" srcId="{B9F58A87-79A9-4010-894D-E1819A8854EB}" destId="{4EF859A6-739F-4FA5-9D57-F62E457313BC}" srcOrd="0" destOrd="0" parTransId="{F03DEB8A-67D2-4C98-922D-4A485BD57646}" sibTransId="{1C16D220-AF06-494D-B411-E584C27E5336}"/>
    <dgm:cxn modelId="{30D0AF46-E680-4F68-860E-BA01E27D0EE5}" type="presOf" srcId="{B9F58A87-79A9-4010-894D-E1819A8854EB}" destId="{1B635FB2-4692-4940-A475-CBA4718D26D9}" srcOrd="0" destOrd="0" presId="urn:microsoft.com/office/officeart/2005/8/layout/vList2"/>
    <dgm:cxn modelId="{8C05778E-5CD4-4EFD-B9C3-0707AEA149DD}" type="presOf" srcId="{4EF859A6-739F-4FA5-9D57-F62E457313BC}" destId="{AAB706DD-2452-4409-B399-57C898E5E52F}" srcOrd="0" destOrd="0" presId="urn:microsoft.com/office/officeart/2005/8/layout/vList2"/>
    <dgm:cxn modelId="{D950B463-972B-480A-AEF6-41D6FE01C5B5}" type="presParOf" srcId="{1B635FB2-4692-4940-A475-CBA4718D26D9}" destId="{AAB706DD-2452-4409-B399-57C898E5E52F}" srcOrd="0" destOrd="0" presId="urn:microsoft.com/office/officeart/2005/8/layout/vList2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B9F58A87-79A9-4010-894D-E1819A8854EB}" type="doc">
      <dgm:prSet loTypeId="urn:microsoft.com/office/officeart/2008/layout/VerticalCircleList" loCatId="list" qsTypeId="urn:microsoft.com/office/officeart/2005/8/quickstyle/simple3" qsCatId="simple" csTypeId="urn:microsoft.com/office/officeart/2005/8/colors/accent3_2" csCatId="accent3" phldr="1"/>
      <dgm:spPr/>
      <dgm:t>
        <a:bodyPr/>
        <a:lstStyle/>
        <a:p>
          <a:endParaRPr lang="bg-BG"/>
        </a:p>
      </dgm:t>
    </dgm:pt>
    <dgm:pt modelId="{4EF859A6-739F-4FA5-9D57-F62E457313BC}">
      <dgm:prSet custT="1"/>
      <dgm:spPr/>
      <dgm:t>
        <a:bodyPr/>
        <a:lstStyle/>
        <a:p>
          <a:r>
            <a:rPr lang="bg-BG" sz="2400" b="1" u="sng" dirty="0" smtClean="0">
              <a:solidFill>
                <a:schemeClr val="bg1"/>
              </a:solidFill>
            </a:rPr>
            <a:t>КАТЕГОРИИ В НАШАТА СЕНЗОРНА ЗАЛА ЩЕ БЪДАТ ОЩЕ :</a:t>
          </a:r>
          <a:endParaRPr lang="bg-BG" sz="2400" b="1" dirty="0" smtClean="0">
            <a:solidFill>
              <a:schemeClr val="bg1"/>
            </a:solidFill>
          </a:endParaRPr>
        </a:p>
        <a:p>
          <a:r>
            <a:rPr lang="bg-BG" sz="2400" b="1" dirty="0" smtClean="0">
              <a:solidFill>
                <a:schemeClr val="bg1"/>
              </a:solidFill>
            </a:rPr>
            <a:t>Арт-терапия </a:t>
          </a:r>
        </a:p>
        <a:p>
          <a:r>
            <a:rPr lang="bg-BG" sz="2400" b="1" dirty="0" smtClean="0">
              <a:solidFill>
                <a:schemeClr val="bg1"/>
              </a:solidFill>
            </a:rPr>
            <a:t>Музикотерапия</a:t>
          </a:r>
        </a:p>
        <a:p>
          <a:r>
            <a:rPr lang="bg-BG" sz="2400" b="1" dirty="0" smtClean="0">
              <a:solidFill>
                <a:schemeClr val="bg1"/>
              </a:solidFill>
            </a:rPr>
            <a:t>Танцотерапия</a:t>
          </a:r>
        </a:p>
        <a:p>
          <a:r>
            <a:rPr lang="bg-BG" sz="2400" b="1" dirty="0" smtClean="0">
              <a:solidFill>
                <a:schemeClr val="bg1"/>
              </a:solidFill>
            </a:rPr>
            <a:t>Куклотерапия</a:t>
          </a:r>
        </a:p>
        <a:p>
          <a:r>
            <a:rPr lang="bg-BG" sz="2400" b="1" dirty="0" smtClean="0">
              <a:solidFill>
                <a:schemeClr val="bg1"/>
              </a:solidFill>
            </a:rPr>
            <a:t>Цветотерапията</a:t>
          </a:r>
        </a:p>
        <a:p>
          <a:r>
            <a:rPr lang="bg-BG" sz="2400" b="1" dirty="0" smtClean="0">
              <a:solidFill>
                <a:schemeClr val="bg1"/>
              </a:solidFill>
            </a:rPr>
            <a:t>Приказкотерапия</a:t>
          </a:r>
        </a:p>
        <a:p>
          <a:r>
            <a:rPr lang="bg-BG" sz="2400" b="1" dirty="0" smtClean="0">
              <a:solidFill>
                <a:schemeClr val="bg1"/>
              </a:solidFill>
            </a:rPr>
            <a:t>Дихателни упражнения </a:t>
          </a:r>
        </a:p>
        <a:p>
          <a:r>
            <a:rPr lang="bg-BG" sz="2400" b="1" dirty="0" smtClean="0">
              <a:solidFill>
                <a:schemeClr val="bg1"/>
              </a:solidFill>
            </a:rPr>
            <a:t>Игротерапия</a:t>
          </a:r>
          <a:endParaRPr lang="bg-BG" sz="2400" b="1" dirty="0" smtClean="0">
            <a:solidFill>
              <a:schemeClr val="bg1"/>
            </a:solidFill>
          </a:endParaRPr>
        </a:p>
      </dgm:t>
    </dgm:pt>
    <dgm:pt modelId="{F03DEB8A-67D2-4C98-922D-4A485BD57646}" type="parTrans" cxnId="{4D88FB6E-D88C-4A9F-9745-865DB8109384}">
      <dgm:prSet/>
      <dgm:spPr/>
      <dgm:t>
        <a:bodyPr/>
        <a:lstStyle/>
        <a:p>
          <a:endParaRPr lang="bg-BG"/>
        </a:p>
      </dgm:t>
    </dgm:pt>
    <dgm:pt modelId="{1C16D220-AF06-494D-B411-E584C27E5336}" type="sibTrans" cxnId="{4D88FB6E-D88C-4A9F-9745-865DB8109384}">
      <dgm:prSet/>
      <dgm:spPr/>
      <dgm:t>
        <a:bodyPr/>
        <a:lstStyle/>
        <a:p>
          <a:endParaRPr lang="bg-BG"/>
        </a:p>
      </dgm:t>
    </dgm:pt>
    <dgm:pt modelId="{0B4835EA-207A-44D9-929B-C48C63587A57}" type="pres">
      <dgm:prSet presAssocID="{B9F58A87-79A9-4010-894D-E1819A8854EB}" presName="Name0" presStyleCnt="0">
        <dgm:presLayoutVars>
          <dgm:dir/>
        </dgm:presLayoutVars>
      </dgm:prSet>
      <dgm:spPr/>
    </dgm:pt>
    <dgm:pt modelId="{F966E766-BA99-4D9E-A8D5-750690214197}" type="pres">
      <dgm:prSet presAssocID="{4EF859A6-739F-4FA5-9D57-F62E457313BC}" presName="noChildren" presStyleCnt="0"/>
      <dgm:spPr/>
    </dgm:pt>
    <dgm:pt modelId="{4A9A42BF-C33E-4767-8901-9772005E25F6}" type="pres">
      <dgm:prSet presAssocID="{4EF859A6-739F-4FA5-9D57-F62E457313BC}" presName="gap" presStyleCnt="0"/>
      <dgm:spPr/>
    </dgm:pt>
    <dgm:pt modelId="{CE21A92D-1BC6-4C14-8903-E3AF84C03A12}" type="pres">
      <dgm:prSet presAssocID="{4EF859A6-739F-4FA5-9D57-F62E457313BC}" presName="medCircle2" presStyleLbl="vennNode1" presStyleIdx="0" presStyleCnt="1" custScaleX="1051162" custScaleY="853144" custLinFactX="81880" custLinFactNeighborX="100000" custLinFactNeighborY="-10957"/>
      <dgm:spPr/>
    </dgm:pt>
    <dgm:pt modelId="{DDB416F2-46EF-4A6C-B5A6-C49A05410129}" type="pres">
      <dgm:prSet presAssocID="{4EF859A6-739F-4FA5-9D57-F62E457313BC}" presName="txLvlOnly1" presStyleLbl="revTx" presStyleIdx="0" presStyleCnt="1" custScaleX="121656" custScaleY="530301" custLinFactNeighborX="-22838" custLinFactNeighborY="-4019"/>
      <dgm:spPr/>
    </dgm:pt>
  </dgm:ptLst>
  <dgm:cxnLst>
    <dgm:cxn modelId="{4D88FB6E-D88C-4A9F-9745-865DB8109384}" srcId="{B9F58A87-79A9-4010-894D-E1819A8854EB}" destId="{4EF859A6-739F-4FA5-9D57-F62E457313BC}" srcOrd="0" destOrd="0" parTransId="{F03DEB8A-67D2-4C98-922D-4A485BD57646}" sibTransId="{1C16D220-AF06-494D-B411-E584C27E5336}"/>
    <dgm:cxn modelId="{3B3F7FE0-C00E-4A72-9CE1-48B4BFFFE108}" type="presOf" srcId="{B9F58A87-79A9-4010-894D-E1819A8854EB}" destId="{0B4835EA-207A-44D9-929B-C48C63587A57}" srcOrd="0" destOrd="0" presId="urn:microsoft.com/office/officeart/2008/layout/VerticalCircleList"/>
    <dgm:cxn modelId="{9E99E5B5-59F0-4669-ABCD-B365B3765583}" type="presOf" srcId="{4EF859A6-739F-4FA5-9D57-F62E457313BC}" destId="{DDB416F2-46EF-4A6C-B5A6-C49A05410129}" srcOrd="0" destOrd="0" presId="urn:microsoft.com/office/officeart/2008/layout/VerticalCircleList"/>
    <dgm:cxn modelId="{111BDA30-FDB0-46D8-A88F-6A8713B4643C}" type="presParOf" srcId="{0B4835EA-207A-44D9-929B-C48C63587A57}" destId="{F966E766-BA99-4D9E-A8D5-750690214197}" srcOrd="0" destOrd="0" presId="urn:microsoft.com/office/officeart/2008/layout/VerticalCircleList"/>
    <dgm:cxn modelId="{CBEAEE09-FAC4-4063-A8FC-478F6653E00F}" type="presParOf" srcId="{F966E766-BA99-4D9E-A8D5-750690214197}" destId="{4A9A42BF-C33E-4767-8901-9772005E25F6}" srcOrd="0" destOrd="0" presId="urn:microsoft.com/office/officeart/2008/layout/VerticalCircleList"/>
    <dgm:cxn modelId="{DB4398C4-5428-48C2-A478-54F40952CA8E}" type="presParOf" srcId="{F966E766-BA99-4D9E-A8D5-750690214197}" destId="{CE21A92D-1BC6-4C14-8903-E3AF84C03A12}" srcOrd="1" destOrd="0" presId="urn:microsoft.com/office/officeart/2008/layout/VerticalCircleList"/>
    <dgm:cxn modelId="{6DAF4866-B8C1-46E9-9F90-C16B7B0E993C}" type="presParOf" srcId="{F966E766-BA99-4D9E-A8D5-750690214197}" destId="{DDB416F2-46EF-4A6C-B5A6-C49A05410129}" srcOrd="2" destOrd="0" presId="urn:microsoft.com/office/officeart/2008/layout/VerticalCircleList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B9F58A87-79A9-4010-894D-E1819A8854EB}" type="doc">
      <dgm:prSet loTypeId="urn:microsoft.com/office/officeart/2005/8/layout/vList2" loCatId="list" qsTypeId="urn:microsoft.com/office/officeart/2005/8/quickstyle/3d4" qsCatId="3D" csTypeId="urn:microsoft.com/office/officeart/2005/8/colors/colorful5" csCatId="colorful" phldr="1"/>
      <dgm:spPr/>
      <dgm:t>
        <a:bodyPr/>
        <a:lstStyle/>
        <a:p>
          <a:endParaRPr lang="bg-BG"/>
        </a:p>
      </dgm:t>
    </dgm:pt>
    <dgm:pt modelId="{4EF859A6-739F-4FA5-9D57-F62E457313BC}">
      <dgm:prSet custT="1"/>
      <dgm:spPr/>
      <dgm:t>
        <a:bodyPr/>
        <a:lstStyle/>
        <a:p>
          <a:r>
            <a:rPr lang="bg-BG" sz="4400" b="1" cap="none" spc="0" dirty="0" smtClean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rPr>
            <a:t>     ЗА ЕДНО ПО-ДОБРО БЪДЕЩЕ!</a:t>
          </a:r>
          <a:endParaRPr lang="bg-BG" sz="4400" b="1" cap="none" spc="0" dirty="0" smtClean="0">
            <a:ln w="12700" cmpd="sng">
              <a:solidFill>
                <a:schemeClr val="accent4"/>
              </a:solidFill>
              <a:prstDash val="solid"/>
            </a:ln>
            <a:gradFill>
              <a:gsLst>
                <a:gs pos="0">
                  <a:schemeClr val="accent4"/>
                </a:gs>
                <a:gs pos="4000">
                  <a:schemeClr val="accent4">
                    <a:lumMod val="60000"/>
                    <a:lumOff val="40000"/>
                  </a:schemeClr>
                </a:gs>
                <a:gs pos="87000">
                  <a:schemeClr val="accent4">
                    <a:lumMod val="20000"/>
                    <a:lumOff val="80000"/>
                  </a:schemeClr>
                </a:gs>
              </a:gsLst>
              <a:lin ang="5400000"/>
            </a:gradFill>
            <a:effectLst/>
          </a:endParaRPr>
        </a:p>
      </dgm:t>
    </dgm:pt>
    <dgm:pt modelId="{F03DEB8A-67D2-4C98-922D-4A485BD57646}" type="parTrans" cxnId="{4D88FB6E-D88C-4A9F-9745-865DB8109384}">
      <dgm:prSet/>
      <dgm:spPr/>
      <dgm:t>
        <a:bodyPr/>
        <a:lstStyle/>
        <a:p>
          <a:endParaRPr lang="bg-BG"/>
        </a:p>
      </dgm:t>
    </dgm:pt>
    <dgm:pt modelId="{1C16D220-AF06-494D-B411-E584C27E5336}" type="sibTrans" cxnId="{4D88FB6E-D88C-4A9F-9745-865DB8109384}">
      <dgm:prSet/>
      <dgm:spPr/>
      <dgm:t>
        <a:bodyPr/>
        <a:lstStyle/>
        <a:p>
          <a:endParaRPr lang="bg-BG"/>
        </a:p>
      </dgm:t>
    </dgm:pt>
    <dgm:pt modelId="{1B635FB2-4692-4940-A475-CBA4718D26D9}" type="pres">
      <dgm:prSet presAssocID="{B9F58A87-79A9-4010-894D-E1819A8854EB}" presName="linear" presStyleCnt="0">
        <dgm:presLayoutVars>
          <dgm:animLvl val="lvl"/>
          <dgm:resizeHandles val="exact"/>
        </dgm:presLayoutVars>
      </dgm:prSet>
      <dgm:spPr/>
    </dgm:pt>
    <dgm:pt modelId="{AAB706DD-2452-4409-B399-57C898E5E52F}" type="pres">
      <dgm:prSet presAssocID="{4EF859A6-739F-4FA5-9D57-F62E457313BC}" presName="parentText" presStyleLbl="node1" presStyleIdx="0" presStyleCnt="1" custScaleY="101263" custLinFactNeighborX="7131" custLinFactNeighborY="-31257">
        <dgm:presLayoutVars>
          <dgm:chMax val="0"/>
          <dgm:bulletEnabled val="1"/>
        </dgm:presLayoutVars>
      </dgm:prSet>
      <dgm:spPr/>
      <dgm:t>
        <a:bodyPr/>
        <a:lstStyle/>
        <a:p>
          <a:endParaRPr lang="bg-BG"/>
        </a:p>
      </dgm:t>
    </dgm:pt>
  </dgm:ptLst>
  <dgm:cxnLst>
    <dgm:cxn modelId="{4D88FB6E-D88C-4A9F-9745-865DB8109384}" srcId="{B9F58A87-79A9-4010-894D-E1819A8854EB}" destId="{4EF859A6-739F-4FA5-9D57-F62E457313BC}" srcOrd="0" destOrd="0" parTransId="{F03DEB8A-67D2-4C98-922D-4A485BD57646}" sibTransId="{1C16D220-AF06-494D-B411-E584C27E5336}"/>
    <dgm:cxn modelId="{9188E868-4B49-4CEA-B70B-408E63088A7C}" type="presOf" srcId="{B9F58A87-79A9-4010-894D-E1819A8854EB}" destId="{1B635FB2-4692-4940-A475-CBA4718D26D9}" srcOrd="0" destOrd="0" presId="urn:microsoft.com/office/officeart/2005/8/layout/vList2"/>
    <dgm:cxn modelId="{5359131E-B23C-4F7B-B0FC-BB1914FFD1CF}" type="presOf" srcId="{4EF859A6-739F-4FA5-9D57-F62E457313BC}" destId="{AAB706DD-2452-4409-B399-57C898E5E52F}" srcOrd="0" destOrd="0" presId="urn:microsoft.com/office/officeart/2005/8/layout/vList2"/>
    <dgm:cxn modelId="{83CE3759-2A93-4E92-A2F9-35EA5ED9A6DF}" type="presParOf" srcId="{1B635FB2-4692-4940-A475-CBA4718D26D9}" destId="{AAB706DD-2452-4409-B399-57C898E5E52F}" srcOrd="0" destOrd="0" presId="urn:microsoft.com/office/officeart/2005/8/layout/vList2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B9F58A87-79A9-4010-894D-E1819A8854EB}" type="doc">
      <dgm:prSet loTypeId="urn:microsoft.com/office/officeart/2005/8/layout/vList2" loCatId="list" qsTypeId="urn:microsoft.com/office/officeart/2005/8/quickstyle/3d4" qsCatId="3D" csTypeId="urn:microsoft.com/office/officeart/2005/8/colors/colorful5" csCatId="colorful" phldr="1"/>
      <dgm:spPr/>
      <dgm:t>
        <a:bodyPr/>
        <a:lstStyle/>
        <a:p>
          <a:endParaRPr lang="bg-BG"/>
        </a:p>
      </dgm:t>
    </dgm:pt>
    <dgm:pt modelId="{4EF859A6-739F-4FA5-9D57-F62E457313BC}">
      <dgm:prSet custT="1"/>
      <dgm:spPr/>
      <dgm:t>
        <a:bodyPr/>
        <a:lstStyle/>
        <a:p>
          <a:r>
            <a:rPr lang="bg-BG" sz="4400" b="1" cap="none" spc="0" dirty="0" smtClean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rPr>
            <a:t>     ЗА ЕДНО ПО-ДОБРО БЪДЕЩЕ!</a:t>
          </a:r>
          <a:endParaRPr lang="bg-BG" sz="4400" dirty="0" smtClean="0"/>
        </a:p>
      </dgm:t>
    </dgm:pt>
    <dgm:pt modelId="{F03DEB8A-67D2-4C98-922D-4A485BD57646}" type="parTrans" cxnId="{4D88FB6E-D88C-4A9F-9745-865DB8109384}">
      <dgm:prSet/>
      <dgm:spPr/>
      <dgm:t>
        <a:bodyPr/>
        <a:lstStyle/>
        <a:p>
          <a:endParaRPr lang="bg-BG"/>
        </a:p>
      </dgm:t>
    </dgm:pt>
    <dgm:pt modelId="{1C16D220-AF06-494D-B411-E584C27E5336}" type="sibTrans" cxnId="{4D88FB6E-D88C-4A9F-9745-865DB8109384}">
      <dgm:prSet/>
      <dgm:spPr/>
      <dgm:t>
        <a:bodyPr/>
        <a:lstStyle/>
        <a:p>
          <a:endParaRPr lang="bg-BG"/>
        </a:p>
      </dgm:t>
    </dgm:pt>
    <dgm:pt modelId="{1B635FB2-4692-4940-A475-CBA4718D26D9}" type="pres">
      <dgm:prSet presAssocID="{B9F58A87-79A9-4010-894D-E1819A8854EB}" presName="linear" presStyleCnt="0">
        <dgm:presLayoutVars>
          <dgm:animLvl val="lvl"/>
          <dgm:resizeHandles val="exact"/>
        </dgm:presLayoutVars>
      </dgm:prSet>
      <dgm:spPr/>
    </dgm:pt>
    <dgm:pt modelId="{AAB706DD-2452-4409-B399-57C898E5E52F}" type="pres">
      <dgm:prSet presAssocID="{4EF859A6-739F-4FA5-9D57-F62E457313BC}" presName="parentText" presStyleLbl="node1" presStyleIdx="0" presStyleCnt="1" custScaleY="101263" custLinFactNeighborX="7131" custLinFactNeighborY="-31257">
        <dgm:presLayoutVars>
          <dgm:chMax val="0"/>
          <dgm:bulletEnabled val="1"/>
        </dgm:presLayoutVars>
      </dgm:prSet>
      <dgm:spPr/>
      <dgm:t>
        <a:bodyPr/>
        <a:lstStyle/>
        <a:p>
          <a:endParaRPr lang="bg-BG"/>
        </a:p>
      </dgm:t>
    </dgm:pt>
  </dgm:ptLst>
  <dgm:cxnLst>
    <dgm:cxn modelId="{4D88FB6E-D88C-4A9F-9745-865DB8109384}" srcId="{B9F58A87-79A9-4010-894D-E1819A8854EB}" destId="{4EF859A6-739F-4FA5-9D57-F62E457313BC}" srcOrd="0" destOrd="0" parTransId="{F03DEB8A-67D2-4C98-922D-4A485BD57646}" sibTransId="{1C16D220-AF06-494D-B411-E584C27E5336}"/>
    <dgm:cxn modelId="{6BC6E64A-3688-4EC3-9794-C0835E9EC9B7}" type="presOf" srcId="{4EF859A6-739F-4FA5-9D57-F62E457313BC}" destId="{AAB706DD-2452-4409-B399-57C898E5E52F}" srcOrd="0" destOrd="0" presId="urn:microsoft.com/office/officeart/2005/8/layout/vList2"/>
    <dgm:cxn modelId="{BA322CCA-FECD-46B6-953C-75F6912D3629}" type="presOf" srcId="{B9F58A87-79A9-4010-894D-E1819A8854EB}" destId="{1B635FB2-4692-4940-A475-CBA4718D26D9}" srcOrd="0" destOrd="0" presId="urn:microsoft.com/office/officeart/2005/8/layout/vList2"/>
    <dgm:cxn modelId="{92E9C3EA-6443-4288-ACAC-9D83AF072002}" type="presParOf" srcId="{1B635FB2-4692-4940-A475-CBA4718D26D9}" destId="{AAB706DD-2452-4409-B399-57C898E5E52F}" srcOrd="0" destOrd="0" presId="urn:microsoft.com/office/officeart/2005/8/layout/vList2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9F58A87-79A9-4010-894D-E1819A8854EB}" type="doc">
      <dgm:prSet loTypeId="urn:microsoft.com/office/officeart/2005/8/layout/vList2" loCatId="list" qsTypeId="urn:microsoft.com/office/officeart/2005/8/quickstyle/3d4" qsCatId="3D" csTypeId="urn:microsoft.com/office/officeart/2005/8/colors/accent1_2" csCatId="accent1" phldr="1"/>
      <dgm:spPr/>
      <dgm:t>
        <a:bodyPr/>
        <a:lstStyle/>
        <a:p>
          <a:endParaRPr lang="bg-BG"/>
        </a:p>
      </dgm:t>
    </dgm:pt>
    <dgm:pt modelId="{B64963F3-DD2C-48E0-ABE3-F3F3B9E15147}">
      <dgm:prSet phldrT="[Text]" custT="1"/>
      <dgm:spPr/>
      <dgm:t>
        <a:bodyPr/>
        <a:lstStyle/>
        <a:p>
          <a:r>
            <a:rPr lang="bg-BG" sz="2800" b="1" dirty="0" smtClean="0"/>
            <a:t/>
          </a:r>
          <a:br>
            <a:rPr lang="bg-BG" sz="2800" b="1" dirty="0" smtClean="0"/>
          </a:br>
          <a:r>
            <a:rPr lang="bg-BG" sz="2800" b="1" dirty="0" smtClean="0"/>
            <a:t>За  нашият екип – тук в сензорна зала “В света на приказките“ ще са приоритетни индивидуалните потребности, моментните  нагласи и нужди на децата. Те ще имат възможност да изразяват себе си, да опознават света и другите  в нашето </a:t>
          </a:r>
          <a:r>
            <a:rPr lang="bg-BG" sz="2800" b="1" u="sng" dirty="0" smtClean="0"/>
            <a:t>свободно и защитено  пространство за творчество. </a:t>
          </a:r>
        </a:p>
        <a:p>
          <a:r>
            <a:rPr lang="bg-BG" sz="2800" b="1" u="none" dirty="0" smtClean="0"/>
            <a:t>Уникаленият</a:t>
          </a:r>
          <a:r>
            <a:rPr lang="bg-BG" sz="2800" b="1" dirty="0" smtClean="0"/>
            <a:t> ни метод за подкрепа, превенция и терапия  в сензорна зала " В света на приказките" ще използва удоволствието от играта и магията на приказките, като основни инструменти по пътя към добрите начини за регулация и свързване.</a:t>
          </a:r>
          <a:endParaRPr lang="bg-BG" sz="2800" b="1" dirty="0"/>
        </a:p>
      </dgm:t>
    </dgm:pt>
    <dgm:pt modelId="{420E3F41-3333-44C9-BFA7-B0ADE5296AC4}" type="parTrans" cxnId="{2B6931F7-44BE-4987-810F-77BEB4DE8DC0}">
      <dgm:prSet/>
      <dgm:spPr/>
      <dgm:t>
        <a:bodyPr/>
        <a:lstStyle/>
        <a:p>
          <a:endParaRPr lang="bg-BG"/>
        </a:p>
      </dgm:t>
    </dgm:pt>
    <dgm:pt modelId="{771AAA0E-4806-44D7-B2B7-2086DFFDCCE4}" type="sibTrans" cxnId="{2B6931F7-44BE-4987-810F-77BEB4DE8DC0}">
      <dgm:prSet/>
      <dgm:spPr/>
      <dgm:t>
        <a:bodyPr/>
        <a:lstStyle/>
        <a:p>
          <a:endParaRPr lang="bg-BG"/>
        </a:p>
      </dgm:t>
    </dgm:pt>
    <dgm:pt modelId="{1B635FB2-4692-4940-A475-CBA4718D26D9}" type="pres">
      <dgm:prSet presAssocID="{B9F58A87-79A9-4010-894D-E1819A8854EB}" presName="linear" presStyleCnt="0">
        <dgm:presLayoutVars>
          <dgm:animLvl val="lvl"/>
          <dgm:resizeHandles val="exact"/>
        </dgm:presLayoutVars>
      </dgm:prSet>
      <dgm:spPr/>
    </dgm:pt>
    <dgm:pt modelId="{9B751104-A5C0-41E4-A66E-76CB61E1FF36}" type="pres">
      <dgm:prSet presAssocID="{B64963F3-DD2C-48E0-ABE3-F3F3B9E15147}" presName="parentText" presStyleLbl="node1" presStyleIdx="0" presStyleCnt="1" custLinFactNeighborX="3474" custLinFactNeighborY="508">
        <dgm:presLayoutVars>
          <dgm:chMax val="0"/>
          <dgm:bulletEnabled val="1"/>
        </dgm:presLayoutVars>
      </dgm:prSet>
      <dgm:spPr/>
      <dgm:t>
        <a:bodyPr/>
        <a:lstStyle/>
        <a:p>
          <a:endParaRPr lang="bg-BG"/>
        </a:p>
      </dgm:t>
    </dgm:pt>
  </dgm:ptLst>
  <dgm:cxnLst>
    <dgm:cxn modelId="{2B6931F7-44BE-4987-810F-77BEB4DE8DC0}" srcId="{B9F58A87-79A9-4010-894D-E1819A8854EB}" destId="{B64963F3-DD2C-48E0-ABE3-F3F3B9E15147}" srcOrd="0" destOrd="0" parTransId="{420E3F41-3333-44C9-BFA7-B0ADE5296AC4}" sibTransId="{771AAA0E-4806-44D7-B2B7-2086DFFDCCE4}"/>
    <dgm:cxn modelId="{FB722F10-3BBF-4D52-BCD4-9755EDFF068B}" type="presOf" srcId="{B64963F3-DD2C-48E0-ABE3-F3F3B9E15147}" destId="{9B751104-A5C0-41E4-A66E-76CB61E1FF36}" srcOrd="0" destOrd="0" presId="urn:microsoft.com/office/officeart/2005/8/layout/vList2"/>
    <dgm:cxn modelId="{1EEB6A6E-3B84-4CBE-B9B1-4362362C695A}" type="presOf" srcId="{B9F58A87-79A9-4010-894D-E1819A8854EB}" destId="{1B635FB2-4692-4940-A475-CBA4718D26D9}" srcOrd="0" destOrd="0" presId="urn:microsoft.com/office/officeart/2005/8/layout/vList2"/>
    <dgm:cxn modelId="{7E6DF0F6-2DEF-4F44-9EEB-BD216867E6DD}" type="presParOf" srcId="{1B635FB2-4692-4940-A475-CBA4718D26D9}" destId="{9B751104-A5C0-41E4-A66E-76CB61E1FF36}" srcOrd="0" destOrd="0" presId="urn:microsoft.com/office/officeart/2005/8/layout/vList2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B9F58A87-79A9-4010-894D-E1819A8854EB}" type="doc">
      <dgm:prSet loTypeId="urn:microsoft.com/office/officeart/2005/8/layout/vList2" loCatId="list" qsTypeId="urn:microsoft.com/office/officeart/2005/8/quickstyle/3d4" qsCatId="3D" csTypeId="urn:microsoft.com/office/officeart/2005/8/colors/colorful5" csCatId="colorful" phldr="1"/>
      <dgm:spPr/>
      <dgm:t>
        <a:bodyPr/>
        <a:lstStyle/>
        <a:p>
          <a:endParaRPr lang="bg-BG"/>
        </a:p>
      </dgm:t>
    </dgm:pt>
    <dgm:pt modelId="{4EF859A6-739F-4FA5-9D57-F62E457313BC}">
      <dgm:prSet custT="1"/>
      <dgm:spPr/>
      <dgm:t>
        <a:bodyPr/>
        <a:lstStyle/>
        <a:p>
          <a:r>
            <a:rPr lang="bg-BG" sz="4400" b="1" cap="none" spc="0" dirty="0" smtClean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rPr>
            <a:t>    ЗА ЕДНО ПО-ДОБРО БЪДЕЩЕ!</a:t>
          </a:r>
          <a:endParaRPr lang="bg-BG" sz="4400" dirty="0" smtClean="0"/>
        </a:p>
      </dgm:t>
    </dgm:pt>
    <dgm:pt modelId="{F03DEB8A-67D2-4C98-922D-4A485BD57646}" type="parTrans" cxnId="{4D88FB6E-D88C-4A9F-9745-865DB8109384}">
      <dgm:prSet/>
      <dgm:spPr/>
      <dgm:t>
        <a:bodyPr/>
        <a:lstStyle/>
        <a:p>
          <a:endParaRPr lang="bg-BG"/>
        </a:p>
      </dgm:t>
    </dgm:pt>
    <dgm:pt modelId="{1C16D220-AF06-494D-B411-E584C27E5336}" type="sibTrans" cxnId="{4D88FB6E-D88C-4A9F-9745-865DB8109384}">
      <dgm:prSet/>
      <dgm:spPr/>
      <dgm:t>
        <a:bodyPr/>
        <a:lstStyle/>
        <a:p>
          <a:endParaRPr lang="bg-BG"/>
        </a:p>
      </dgm:t>
    </dgm:pt>
    <dgm:pt modelId="{1B635FB2-4692-4940-A475-CBA4718D26D9}" type="pres">
      <dgm:prSet presAssocID="{B9F58A87-79A9-4010-894D-E1819A8854EB}" presName="linear" presStyleCnt="0">
        <dgm:presLayoutVars>
          <dgm:animLvl val="lvl"/>
          <dgm:resizeHandles val="exact"/>
        </dgm:presLayoutVars>
      </dgm:prSet>
      <dgm:spPr/>
    </dgm:pt>
    <dgm:pt modelId="{AAB706DD-2452-4409-B399-57C898E5E52F}" type="pres">
      <dgm:prSet presAssocID="{4EF859A6-739F-4FA5-9D57-F62E457313BC}" presName="parentText" presStyleLbl="node1" presStyleIdx="0" presStyleCnt="1" custScaleY="101263" custLinFactNeighborY="-53566">
        <dgm:presLayoutVars>
          <dgm:chMax val="0"/>
          <dgm:bulletEnabled val="1"/>
        </dgm:presLayoutVars>
      </dgm:prSet>
      <dgm:spPr/>
      <dgm:t>
        <a:bodyPr/>
        <a:lstStyle/>
        <a:p>
          <a:endParaRPr lang="bg-BG"/>
        </a:p>
      </dgm:t>
    </dgm:pt>
  </dgm:ptLst>
  <dgm:cxnLst>
    <dgm:cxn modelId="{4D88FB6E-D88C-4A9F-9745-865DB8109384}" srcId="{B9F58A87-79A9-4010-894D-E1819A8854EB}" destId="{4EF859A6-739F-4FA5-9D57-F62E457313BC}" srcOrd="0" destOrd="0" parTransId="{F03DEB8A-67D2-4C98-922D-4A485BD57646}" sibTransId="{1C16D220-AF06-494D-B411-E584C27E5336}"/>
    <dgm:cxn modelId="{AE17DEDE-E681-49D2-ACA9-9FF621803445}" type="presOf" srcId="{B9F58A87-79A9-4010-894D-E1819A8854EB}" destId="{1B635FB2-4692-4940-A475-CBA4718D26D9}" srcOrd="0" destOrd="0" presId="urn:microsoft.com/office/officeart/2005/8/layout/vList2"/>
    <dgm:cxn modelId="{F4D44CC5-E906-43B6-9E16-2C7E7A7FC2A8}" type="presOf" srcId="{4EF859A6-739F-4FA5-9D57-F62E457313BC}" destId="{AAB706DD-2452-4409-B399-57C898E5E52F}" srcOrd="0" destOrd="0" presId="urn:microsoft.com/office/officeart/2005/8/layout/vList2"/>
    <dgm:cxn modelId="{FFF1ABD3-2F44-4FA3-A6E3-05E9FB0DCB67}" type="presParOf" srcId="{1B635FB2-4692-4940-A475-CBA4718D26D9}" destId="{AAB706DD-2452-4409-B399-57C898E5E52F}" srcOrd="0" destOrd="0" presId="urn:microsoft.com/office/officeart/2005/8/layout/vList2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B9F58A87-79A9-4010-894D-E1819A8854EB}" type="doc">
      <dgm:prSet loTypeId="urn:microsoft.com/office/officeart/2005/8/layout/vList2" loCatId="list" qsTypeId="urn:microsoft.com/office/officeart/2005/8/quickstyle/3d4" qsCatId="3D" csTypeId="urn:microsoft.com/office/officeart/2005/8/colors/colorful5" csCatId="colorful" phldr="1"/>
      <dgm:spPr/>
      <dgm:t>
        <a:bodyPr/>
        <a:lstStyle/>
        <a:p>
          <a:endParaRPr lang="bg-BG"/>
        </a:p>
      </dgm:t>
    </dgm:pt>
    <dgm:pt modelId="{4EF859A6-739F-4FA5-9D57-F62E457313BC}">
      <dgm:prSet custT="1"/>
      <dgm:spPr/>
      <dgm:t>
        <a:bodyPr/>
        <a:lstStyle/>
        <a:p>
          <a:r>
            <a:rPr lang="bg-BG" sz="4400" b="1" cap="none" spc="0" dirty="0" smtClean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rPr>
            <a:t>    ЗА ЕДНО ПО-ДОБРО БЪДЕЩЕ!</a:t>
          </a:r>
          <a:endParaRPr lang="bg-BG" sz="4400" dirty="0" smtClean="0"/>
        </a:p>
      </dgm:t>
    </dgm:pt>
    <dgm:pt modelId="{F03DEB8A-67D2-4C98-922D-4A485BD57646}" type="parTrans" cxnId="{4D88FB6E-D88C-4A9F-9745-865DB8109384}">
      <dgm:prSet/>
      <dgm:spPr/>
      <dgm:t>
        <a:bodyPr/>
        <a:lstStyle/>
        <a:p>
          <a:endParaRPr lang="bg-BG"/>
        </a:p>
      </dgm:t>
    </dgm:pt>
    <dgm:pt modelId="{1C16D220-AF06-494D-B411-E584C27E5336}" type="sibTrans" cxnId="{4D88FB6E-D88C-4A9F-9745-865DB8109384}">
      <dgm:prSet/>
      <dgm:spPr/>
      <dgm:t>
        <a:bodyPr/>
        <a:lstStyle/>
        <a:p>
          <a:endParaRPr lang="bg-BG"/>
        </a:p>
      </dgm:t>
    </dgm:pt>
    <dgm:pt modelId="{1B635FB2-4692-4940-A475-CBA4718D26D9}" type="pres">
      <dgm:prSet presAssocID="{B9F58A87-79A9-4010-894D-E1819A8854EB}" presName="linear" presStyleCnt="0">
        <dgm:presLayoutVars>
          <dgm:animLvl val="lvl"/>
          <dgm:resizeHandles val="exact"/>
        </dgm:presLayoutVars>
      </dgm:prSet>
      <dgm:spPr/>
    </dgm:pt>
    <dgm:pt modelId="{AAB706DD-2452-4409-B399-57C898E5E52F}" type="pres">
      <dgm:prSet presAssocID="{4EF859A6-739F-4FA5-9D57-F62E457313BC}" presName="parentText" presStyleLbl="node1" presStyleIdx="0" presStyleCnt="1" custScaleY="101263" custLinFactNeighborY="-53566">
        <dgm:presLayoutVars>
          <dgm:chMax val="0"/>
          <dgm:bulletEnabled val="1"/>
        </dgm:presLayoutVars>
      </dgm:prSet>
      <dgm:spPr/>
      <dgm:t>
        <a:bodyPr/>
        <a:lstStyle/>
        <a:p>
          <a:endParaRPr lang="bg-BG"/>
        </a:p>
      </dgm:t>
    </dgm:pt>
  </dgm:ptLst>
  <dgm:cxnLst>
    <dgm:cxn modelId="{4D88FB6E-D88C-4A9F-9745-865DB8109384}" srcId="{B9F58A87-79A9-4010-894D-E1819A8854EB}" destId="{4EF859A6-739F-4FA5-9D57-F62E457313BC}" srcOrd="0" destOrd="0" parTransId="{F03DEB8A-67D2-4C98-922D-4A485BD57646}" sibTransId="{1C16D220-AF06-494D-B411-E584C27E5336}"/>
    <dgm:cxn modelId="{DFE0D815-66EC-47DA-848B-4446DBA91819}" type="presOf" srcId="{B9F58A87-79A9-4010-894D-E1819A8854EB}" destId="{1B635FB2-4692-4940-A475-CBA4718D26D9}" srcOrd="0" destOrd="0" presId="urn:microsoft.com/office/officeart/2005/8/layout/vList2"/>
    <dgm:cxn modelId="{B77F9231-82C3-4448-A88E-0EA01281DB98}" type="presOf" srcId="{4EF859A6-739F-4FA5-9D57-F62E457313BC}" destId="{AAB706DD-2452-4409-B399-57C898E5E52F}" srcOrd="0" destOrd="0" presId="urn:microsoft.com/office/officeart/2005/8/layout/vList2"/>
    <dgm:cxn modelId="{30C44DDC-32F0-44B9-A351-A8CACCC66371}" type="presParOf" srcId="{1B635FB2-4692-4940-A475-CBA4718D26D9}" destId="{AAB706DD-2452-4409-B399-57C898E5E52F}" srcOrd="0" destOrd="0" presId="urn:microsoft.com/office/officeart/2005/8/layout/vList2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2.xml><?xml version="1.0" encoding="utf-8"?>
<dgm:dataModel xmlns:dgm="http://schemas.openxmlformats.org/drawingml/2006/diagram" xmlns:a="http://schemas.openxmlformats.org/drawingml/2006/main">
  <dgm:ptLst>
    <dgm:pt modelId="{B9F58A87-79A9-4010-894D-E1819A8854EB}" type="doc">
      <dgm:prSet loTypeId="urn:microsoft.com/office/officeart/2005/8/layout/vList2" loCatId="list" qsTypeId="urn:microsoft.com/office/officeart/2005/8/quickstyle/3d4" qsCatId="3D" csTypeId="urn:microsoft.com/office/officeart/2005/8/colors/colorful5" csCatId="colorful" phldr="1"/>
      <dgm:spPr/>
      <dgm:t>
        <a:bodyPr/>
        <a:lstStyle/>
        <a:p>
          <a:endParaRPr lang="bg-BG"/>
        </a:p>
      </dgm:t>
    </dgm:pt>
    <dgm:pt modelId="{4EF859A6-739F-4FA5-9D57-F62E457313BC}">
      <dgm:prSet custT="1"/>
      <dgm:spPr/>
      <dgm:t>
        <a:bodyPr/>
        <a:lstStyle/>
        <a:p>
          <a:r>
            <a:rPr lang="bg-BG" sz="4400" b="1" cap="none" spc="0" dirty="0" smtClean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rPr>
            <a:t>     ЗА ЕДНО ПО-ДОБРО БЪДЕЩЕ!</a:t>
          </a:r>
          <a:endParaRPr lang="bg-BG" sz="4400" dirty="0" smtClean="0"/>
        </a:p>
      </dgm:t>
    </dgm:pt>
    <dgm:pt modelId="{F03DEB8A-67D2-4C98-922D-4A485BD57646}" type="parTrans" cxnId="{4D88FB6E-D88C-4A9F-9745-865DB8109384}">
      <dgm:prSet/>
      <dgm:spPr/>
      <dgm:t>
        <a:bodyPr/>
        <a:lstStyle/>
        <a:p>
          <a:endParaRPr lang="bg-BG"/>
        </a:p>
      </dgm:t>
    </dgm:pt>
    <dgm:pt modelId="{1C16D220-AF06-494D-B411-E584C27E5336}" type="sibTrans" cxnId="{4D88FB6E-D88C-4A9F-9745-865DB8109384}">
      <dgm:prSet/>
      <dgm:spPr/>
      <dgm:t>
        <a:bodyPr/>
        <a:lstStyle/>
        <a:p>
          <a:endParaRPr lang="bg-BG"/>
        </a:p>
      </dgm:t>
    </dgm:pt>
    <dgm:pt modelId="{1B635FB2-4692-4940-A475-CBA4718D26D9}" type="pres">
      <dgm:prSet presAssocID="{B9F58A87-79A9-4010-894D-E1819A8854EB}" presName="linear" presStyleCnt="0">
        <dgm:presLayoutVars>
          <dgm:animLvl val="lvl"/>
          <dgm:resizeHandles val="exact"/>
        </dgm:presLayoutVars>
      </dgm:prSet>
      <dgm:spPr/>
    </dgm:pt>
    <dgm:pt modelId="{AAB706DD-2452-4409-B399-57C898E5E52F}" type="pres">
      <dgm:prSet presAssocID="{4EF859A6-739F-4FA5-9D57-F62E457313BC}" presName="parentText" presStyleLbl="node1" presStyleIdx="0" presStyleCnt="1" custScaleY="101263" custLinFactNeighborY="-53566">
        <dgm:presLayoutVars>
          <dgm:chMax val="0"/>
          <dgm:bulletEnabled val="1"/>
        </dgm:presLayoutVars>
      </dgm:prSet>
      <dgm:spPr/>
      <dgm:t>
        <a:bodyPr/>
        <a:lstStyle/>
        <a:p>
          <a:endParaRPr lang="bg-BG"/>
        </a:p>
      </dgm:t>
    </dgm:pt>
  </dgm:ptLst>
  <dgm:cxnLst>
    <dgm:cxn modelId="{4D88FB6E-D88C-4A9F-9745-865DB8109384}" srcId="{B9F58A87-79A9-4010-894D-E1819A8854EB}" destId="{4EF859A6-739F-4FA5-9D57-F62E457313BC}" srcOrd="0" destOrd="0" parTransId="{F03DEB8A-67D2-4C98-922D-4A485BD57646}" sibTransId="{1C16D220-AF06-494D-B411-E584C27E5336}"/>
    <dgm:cxn modelId="{A9059804-3B56-412F-99D8-4529940A3B70}" type="presOf" srcId="{B9F58A87-79A9-4010-894D-E1819A8854EB}" destId="{1B635FB2-4692-4940-A475-CBA4718D26D9}" srcOrd="0" destOrd="0" presId="urn:microsoft.com/office/officeart/2005/8/layout/vList2"/>
    <dgm:cxn modelId="{419663DE-6F1C-469B-A1D6-7F7261DC34C4}" type="presOf" srcId="{4EF859A6-739F-4FA5-9D57-F62E457313BC}" destId="{AAB706DD-2452-4409-B399-57C898E5E52F}" srcOrd="0" destOrd="0" presId="urn:microsoft.com/office/officeart/2005/8/layout/vList2"/>
    <dgm:cxn modelId="{20D7B1B2-75CE-4F0C-AD7D-1E397D06DE27}" type="presParOf" srcId="{1B635FB2-4692-4940-A475-CBA4718D26D9}" destId="{AAB706DD-2452-4409-B399-57C898E5E52F}" srcOrd="0" destOrd="0" presId="urn:microsoft.com/office/officeart/2005/8/layout/vList2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3.xml><?xml version="1.0" encoding="utf-8"?>
<dgm:dataModel xmlns:dgm="http://schemas.openxmlformats.org/drawingml/2006/diagram" xmlns:a="http://schemas.openxmlformats.org/drawingml/2006/main">
  <dgm:ptLst>
    <dgm:pt modelId="{B9F58A87-79A9-4010-894D-E1819A8854EB}" type="doc">
      <dgm:prSet loTypeId="urn:microsoft.com/office/officeart/2005/8/layout/vList2" loCatId="list" qsTypeId="urn:microsoft.com/office/officeart/2005/8/quickstyle/3d4" qsCatId="3D" csTypeId="urn:microsoft.com/office/officeart/2005/8/colors/colorful5" csCatId="colorful" phldr="1"/>
      <dgm:spPr/>
      <dgm:t>
        <a:bodyPr/>
        <a:lstStyle/>
        <a:p>
          <a:endParaRPr lang="bg-BG"/>
        </a:p>
      </dgm:t>
    </dgm:pt>
    <dgm:pt modelId="{4EF859A6-739F-4FA5-9D57-F62E457313BC}">
      <dgm:prSet custT="1"/>
      <dgm:spPr/>
      <dgm:t>
        <a:bodyPr/>
        <a:lstStyle/>
        <a:p>
          <a:r>
            <a:rPr lang="bg-BG" sz="4400" b="1" cap="none" spc="0" dirty="0" smtClean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rPr>
            <a:t>     ЗА ЕДНО ПО-ДОБРО БЪДЕЩЕ!</a:t>
          </a:r>
          <a:endParaRPr lang="bg-BG" sz="4400" dirty="0" smtClean="0"/>
        </a:p>
      </dgm:t>
    </dgm:pt>
    <dgm:pt modelId="{F03DEB8A-67D2-4C98-922D-4A485BD57646}" type="parTrans" cxnId="{4D88FB6E-D88C-4A9F-9745-865DB8109384}">
      <dgm:prSet/>
      <dgm:spPr/>
      <dgm:t>
        <a:bodyPr/>
        <a:lstStyle/>
        <a:p>
          <a:endParaRPr lang="bg-BG"/>
        </a:p>
      </dgm:t>
    </dgm:pt>
    <dgm:pt modelId="{1C16D220-AF06-494D-B411-E584C27E5336}" type="sibTrans" cxnId="{4D88FB6E-D88C-4A9F-9745-865DB8109384}">
      <dgm:prSet/>
      <dgm:spPr/>
      <dgm:t>
        <a:bodyPr/>
        <a:lstStyle/>
        <a:p>
          <a:endParaRPr lang="bg-BG"/>
        </a:p>
      </dgm:t>
    </dgm:pt>
    <dgm:pt modelId="{1B635FB2-4692-4940-A475-CBA4718D26D9}" type="pres">
      <dgm:prSet presAssocID="{B9F58A87-79A9-4010-894D-E1819A8854EB}" presName="linear" presStyleCnt="0">
        <dgm:presLayoutVars>
          <dgm:animLvl val="lvl"/>
          <dgm:resizeHandles val="exact"/>
        </dgm:presLayoutVars>
      </dgm:prSet>
      <dgm:spPr/>
    </dgm:pt>
    <dgm:pt modelId="{AAB706DD-2452-4409-B399-57C898E5E52F}" type="pres">
      <dgm:prSet presAssocID="{4EF859A6-739F-4FA5-9D57-F62E457313BC}" presName="parentText" presStyleLbl="node1" presStyleIdx="0" presStyleCnt="1" custScaleY="101263" custLinFactNeighborY="-53566">
        <dgm:presLayoutVars>
          <dgm:chMax val="0"/>
          <dgm:bulletEnabled val="1"/>
        </dgm:presLayoutVars>
      </dgm:prSet>
      <dgm:spPr/>
      <dgm:t>
        <a:bodyPr/>
        <a:lstStyle/>
        <a:p>
          <a:endParaRPr lang="bg-BG"/>
        </a:p>
      </dgm:t>
    </dgm:pt>
  </dgm:ptLst>
  <dgm:cxnLst>
    <dgm:cxn modelId="{4D88FB6E-D88C-4A9F-9745-865DB8109384}" srcId="{B9F58A87-79A9-4010-894D-E1819A8854EB}" destId="{4EF859A6-739F-4FA5-9D57-F62E457313BC}" srcOrd="0" destOrd="0" parTransId="{F03DEB8A-67D2-4C98-922D-4A485BD57646}" sibTransId="{1C16D220-AF06-494D-B411-E584C27E5336}"/>
    <dgm:cxn modelId="{EC422E52-500D-4B48-8072-07604F0098FF}" type="presOf" srcId="{4EF859A6-739F-4FA5-9D57-F62E457313BC}" destId="{AAB706DD-2452-4409-B399-57C898E5E52F}" srcOrd="0" destOrd="0" presId="urn:microsoft.com/office/officeart/2005/8/layout/vList2"/>
    <dgm:cxn modelId="{93B08216-81F6-4D63-B02F-63DBBEDDC504}" type="presOf" srcId="{B9F58A87-79A9-4010-894D-E1819A8854EB}" destId="{1B635FB2-4692-4940-A475-CBA4718D26D9}" srcOrd="0" destOrd="0" presId="urn:microsoft.com/office/officeart/2005/8/layout/vList2"/>
    <dgm:cxn modelId="{990F696B-1F21-4E18-99DC-5AC65BDFEA14}" type="presParOf" srcId="{1B635FB2-4692-4940-A475-CBA4718D26D9}" destId="{AAB706DD-2452-4409-B399-57C898E5E52F}" srcOrd="0" destOrd="0" presId="urn:microsoft.com/office/officeart/2005/8/layout/vList2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4.xml><?xml version="1.0" encoding="utf-8"?>
<dgm:dataModel xmlns:dgm="http://schemas.openxmlformats.org/drawingml/2006/diagram" xmlns:a="http://schemas.openxmlformats.org/drawingml/2006/main">
  <dgm:ptLst>
    <dgm:pt modelId="{B9F58A87-79A9-4010-894D-E1819A8854EB}" type="doc">
      <dgm:prSet loTypeId="urn:microsoft.com/office/officeart/2005/8/layout/vList2" loCatId="list" qsTypeId="urn:microsoft.com/office/officeart/2005/8/quickstyle/3d4" qsCatId="3D" csTypeId="urn:microsoft.com/office/officeart/2005/8/colors/colorful5" csCatId="colorful" phldr="1"/>
      <dgm:spPr/>
      <dgm:t>
        <a:bodyPr/>
        <a:lstStyle/>
        <a:p>
          <a:endParaRPr lang="bg-BG"/>
        </a:p>
      </dgm:t>
    </dgm:pt>
    <dgm:pt modelId="{4EF859A6-739F-4FA5-9D57-F62E457313BC}">
      <dgm:prSet custT="1"/>
      <dgm:spPr/>
      <dgm:t>
        <a:bodyPr/>
        <a:lstStyle/>
        <a:p>
          <a:r>
            <a:rPr lang="bg-BG" sz="4400" b="1" cap="none" spc="0" dirty="0" smtClean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rPr>
            <a:t>     ЗА ЕДНО ПО-ДОБРО БЪДЕЩЕ!</a:t>
          </a:r>
          <a:endParaRPr lang="bg-BG" sz="4400" dirty="0" smtClean="0"/>
        </a:p>
      </dgm:t>
    </dgm:pt>
    <dgm:pt modelId="{F03DEB8A-67D2-4C98-922D-4A485BD57646}" type="parTrans" cxnId="{4D88FB6E-D88C-4A9F-9745-865DB8109384}">
      <dgm:prSet/>
      <dgm:spPr/>
      <dgm:t>
        <a:bodyPr/>
        <a:lstStyle/>
        <a:p>
          <a:endParaRPr lang="bg-BG"/>
        </a:p>
      </dgm:t>
    </dgm:pt>
    <dgm:pt modelId="{1C16D220-AF06-494D-B411-E584C27E5336}" type="sibTrans" cxnId="{4D88FB6E-D88C-4A9F-9745-865DB8109384}">
      <dgm:prSet/>
      <dgm:spPr/>
      <dgm:t>
        <a:bodyPr/>
        <a:lstStyle/>
        <a:p>
          <a:endParaRPr lang="bg-BG"/>
        </a:p>
      </dgm:t>
    </dgm:pt>
    <dgm:pt modelId="{1B635FB2-4692-4940-A475-CBA4718D26D9}" type="pres">
      <dgm:prSet presAssocID="{B9F58A87-79A9-4010-894D-E1819A8854EB}" presName="linear" presStyleCnt="0">
        <dgm:presLayoutVars>
          <dgm:animLvl val="lvl"/>
          <dgm:resizeHandles val="exact"/>
        </dgm:presLayoutVars>
      </dgm:prSet>
      <dgm:spPr/>
    </dgm:pt>
    <dgm:pt modelId="{AAB706DD-2452-4409-B399-57C898E5E52F}" type="pres">
      <dgm:prSet presAssocID="{4EF859A6-739F-4FA5-9D57-F62E457313BC}" presName="parentText" presStyleLbl="node1" presStyleIdx="0" presStyleCnt="1" custScaleY="101263" custLinFactNeighborY="-53566">
        <dgm:presLayoutVars>
          <dgm:chMax val="0"/>
          <dgm:bulletEnabled val="1"/>
        </dgm:presLayoutVars>
      </dgm:prSet>
      <dgm:spPr/>
      <dgm:t>
        <a:bodyPr/>
        <a:lstStyle/>
        <a:p>
          <a:endParaRPr lang="bg-BG"/>
        </a:p>
      </dgm:t>
    </dgm:pt>
  </dgm:ptLst>
  <dgm:cxnLst>
    <dgm:cxn modelId="{4D88FB6E-D88C-4A9F-9745-865DB8109384}" srcId="{B9F58A87-79A9-4010-894D-E1819A8854EB}" destId="{4EF859A6-739F-4FA5-9D57-F62E457313BC}" srcOrd="0" destOrd="0" parTransId="{F03DEB8A-67D2-4C98-922D-4A485BD57646}" sibTransId="{1C16D220-AF06-494D-B411-E584C27E5336}"/>
    <dgm:cxn modelId="{B03E3E1B-2127-422F-9741-57C429032D3C}" type="presOf" srcId="{4EF859A6-739F-4FA5-9D57-F62E457313BC}" destId="{AAB706DD-2452-4409-B399-57C898E5E52F}" srcOrd="0" destOrd="0" presId="urn:microsoft.com/office/officeart/2005/8/layout/vList2"/>
    <dgm:cxn modelId="{80086BB2-D6A5-4FA0-A135-AEC5F5DB1658}" type="presOf" srcId="{B9F58A87-79A9-4010-894D-E1819A8854EB}" destId="{1B635FB2-4692-4940-A475-CBA4718D26D9}" srcOrd="0" destOrd="0" presId="urn:microsoft.com/office/officeart/2005/8/layout/vList2"/>
    <dgm:cxn modelId="{4F951BD6-C5E1-418F-8F90-4ED48F07CDE0}" type="presParOf" srcId="{1B635FB2-4692-4940-A475-CBA4718D26D9}" destId="{AAB706DD-2452-4409-B399-57C898E5E52F}" srcOrd="0" destOrd="0" presId="urn:microsoft.com/office/officeart/2005/8/layout/vList2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5.xml><?xml version="1.0" encoding="utf-8"?>
<dgm:dataModel xmlns:dgm="http://schemas.openxmlformats.org/drawingml/2006/diagram" xmlns:a="http://schemas.openxmlformats.org/drawingml/2006/main">
  <dgm:ptLst>
    <dgm:pt modelId="{B9F58A87-79A9-4010-894D-E1819A8854EB}" type="doc">
      <dgm:prSet loTypeId="urn:microsoft.com/office/officeart/2005/8/layout/vList2" loCatId="list" qsTypeId="urn:microsoft.com/office/officeart/2005/8/quickstyle/3d4" qsCatId="3D" csTypeId="urn:microsoft.com/office/officeart/2005/8/colors/colorful5" csCatId="colorful" phldr="1"/>
      <dgm:spPr/>
      <dgm:t>
        <a:bodyPr/>
        <a:lstStyle/>
        <a:p>
          <a:endParaRPr lang="bg-BG"/>
        </a:p>
      </dgm:t>
    </dgm:pt>
    <dgm:pt modelId="{4EF859A6-739F-4FA5-9D57-F62E457313BC}">
      <dgm:prSet custT="1"/>
      <dgm:spPr/>
      <dgm:t>
        <a:bodyPr/>
        <a:lstStyle/>
        <a:p>
          <a:r>
            <a:rPr lang="bg-BG" sz="4400" b="1" cap="none" spc="0" dirty="0" smtClean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rPr>
            <a:t>     ЗА ЕДНО ПО-ДОБРО БЪДЕЩЕ!</a:t>
          </a:r>
          <a:endParaRPr lang="bg-BG" sz="4400" dirty="0" smtClean="0"/>
        </a:p>
      </dgm:t>
    </dgm:pt>
    <dgm:pt modelId="{F03DEB8A-67D2-4C98-922D-4A485BD57646}" type="parTrans" cxnId="{4D88FB6E-D88C-4A9F-9745-865DB8109384}">
      <dgm:prSet/>
      <dgm:spPr/>
      <dgm:t>
        <a:bodyPr/>
        <a:lstStyle/>
        <a:p>
          <a:endParaRPr lang="bg-BG"/>
        </a:p>
      </dgm:t>
    </dgm:pt>
    <dgm:pt modelId="{1C16D220-AF06-494D-B411-E584C27E5336}" type="sibTrans" cxnId="{4D88FB6E-D88C-4A9F-9745-865DB8109384}">
      <dgm:prSet/>
      <dgm:spPr/>
      <dgm:t>
        <a:bodyPr/>
        <a:lstStyle/>
        <a:p>
          <a:endParaRPr lang="bg-BG"/>
        </a:p>
      </dgm:t>
    </dgm:pt>
    <dgm:pt modelId="{1B635FB2-4692-4940-A475-CBA4718D26D9}" type="pres">
      <dgm:prSet presAssocID="{B9F58A87-79A9-4010-894D-E1819A8854EB}" presName="linear" presStyleCnt="0">
        <dgm:presLayoutVars>
          <dgm:animLvl val="lvl"/>
          <dgm:resizeHandles val="exact"/>
        </dgm:presLayoutVars>
      </dgm:prSet>
      <dgm:spPr/>
    </dgm:pt>
    <dgm:pt modelId="{AAB706DD-2452-4409-B399-57C898E5E52F}" type="pres">
      <dgm:prSet presAssocID="{4EF859A6-739F-4FA5-9D57-F62E457313BC}" presName="parentText" presStyleLbl="node1" presStyleIdx="0" presStyleCnt="1" custScaleY="101263" custLinFactNeighborY="-53566">
        <dgm:presLayoutVars>
          <dgm:chMax val="0"/>
          <dgm:bulletEnabled val="1"/>
        </dgm:presLayoutVars>
      </dgm:prSet>
      <dgm:spPr/>
      <dgm:t>
        <a:bodyPr/>
        <a:lstStyle/>
        <a:p>
          <a:endParaRPr lang="bg-BG"/>
        </a:p>
      </dgm:t>
    </dgm:pt>
  </dgm:ptLst>
  <dgm:cxnLst>
    <dgm:cxn modelId="{4D88FB6E-D88C-4A9F-9745-865DB8109384}" srcId="{B9F58A87-79A9-4010-894D-E1819A8854EB}" destId="{4EF859A6-739F-4FA5-9D57-F62E457313BC}" srcOrd="0" destOrd="0" parTransId="{F03DEB8A-67D2-4C98-922D-4A485BD57646}" sibTransId="{1C16D220-AF06-494D-B411-E584C27E5336}"/>
    <dgm:cxn modelId="{3B8C4F0B-F1BD-4A71-AF5D-D73759439936}" type="presOf" srcId="{B9F58A87-79A9-4010-894D-E1819A8854EB}" destId="{1B635FB2-4692-4940-A475-CBA4718D26D9}" srcOrd="0" destOrd="0" presId="urn:microsoft.com/office/officeart/2005/8/layout/vList2"/>
    <dgm:cxn modelId="{4C671413-4A29-49DD-9B10-5ABC36096B00}" type="presOf" srcId="{4EF859A6-739F-4FA5-9D57-F62E457313BC}" destId="{AAB706DD-2452-4409-B399-57C898E5E52F}" srcOrd="0" destOrd="0" presId="urn:microsoft.com/office/officeart/2005/8/layout/vList2"/>
    <dgm:cxn modelId="{71CFF237-FE5B-47B8-B169-E43F4578B6DE}" type="presParOf" srcId="{1B635FB2-4692-4940-A475-CBA4718D26D9}" destId="{AAB706DD-2452-4409-B399-57C898E5E52F}" srcOrd="0" destOrd="0" presId="urn:microsoft.com/office/officeart/2005/8/layout/vList2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6.xml><?xml version="1.0" encoding="utf-8"?>
<dgm:dataModel xmlns:dgm="http://schemas.openxmlformats.org/drawingml/2006/diagram" xmlns:a="http://schemas.openxmlformats.org/drawingml/2006/main">
  <dgm:ptLst>
    <dgm:pt modelId="{B9F58A87-79A9-4010-894D-E1819A8854EB}" type="doc">
      <dgm:prSet loTypeId="urn:microsoft.com/office/officeart/2005/8/layout/vList2" loCatId="list" qsTypeId="urn:microsoft.com/office/officeart/2005/8/quickstyle/3d4" qsCatId="3D" csTypeId="urn:microsoft.com/office/officeart/2005/8/colors/colorful5" csCatId="colorful" phldr="1"/>
      <dgm:spPr/>
      <dgm:t>
        <a:bodyPr/>
        <a:lstStyle/>
        <a:p>
          <a:endParaRPr lang="bg-BG"/>
        </a:p>
      </dgm:t>
    </dgm:pt>
    <dgm:pt modelId="{4EF859A6-739F-4FA5-9D57-F62E457313BC}">
      <dgm:prSet custT="1"/>
      <dgm:spPr/>
      <dgm:t>
        <a:bodyPr/>
        <a:lstStyle/>
        <a:p>
          <a:r>
            <a:rPr lang="bg-BG" sz="4400" b="1" cap="none" spc="0" dirty="0" smtClean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rPr>
            <a:t>     ЗА ЕДНО ПО-ДОБРО БЪДЕЩЕ!</a:t>
          </a:r>
          <a:endParaRPr lang="bg-BG" sz="4400" dirty="0" smtClean="0"/>
        </a:p>
      </dgm:t>
    </dgm:pt>
    <dgm:pt modelId="{F03DEB8A-67D2-4C98-922D-4A485BD57646}" type="parTrans" cxnId="{4D88FB6E-D88C-4A9F-9745-865DB8109384}">
      <dgm:prSet/>
      <dgm:spPr/>
      <dgm:t>
        <a:bodyPr/>
        <a:lstStyle/>
        <a:p>
          <a:endParaRPr lang="bg-BG"/>
        </a:p>
      </dgm:t>
    </dgm:pt>
    <dgm:pt modelId="{1C16D220-AF06-494D-B411-E584C27E5336}" type="sibTrans" cxnId="{4D88FB6E-D88C-4A9F-9745-865DB8109384}">
      <dgm:prSet/>
      <dgm:spPr/>
      <dgm:t>
        <a:bodyPr/>
        <a:lstStyle/>
        <a:p>
          <a:endParaRPr lang="bg-BG"/>
        </a:p>
      </dgm:t>
    </dgm:pt>
    <dgm:pt modelId="{1B635FB2-4692-4940-A475-CBA4718D26D9}" type="pres">
      <dgm:prSet presAssocID="{B9F58A87-79A9-4010-894D-E1819A8854EB}" presName="linear" presStyleCnt="0">
        <dgm:presLayoutVars>
          <dgm:animLvl val="lvl"/>
          <dgm:resizeHandles val="exact"/>
        </dgm:presLayoutVars>
      </dgm:prSet>
      <dgm:spPr/>
    </dgm:pt>
    <dgm:pt modelId="{AAB706DD-2452-4409-B399-57C898E5E52F}" type="pres">
      <dgm:prSet presAssocID="{4EF859A6-739F-4FA5-9D57-F62E457313BC}" presName="parentText" presStyleLbl="node1" presStyleIdx="0" presStyleCnt="1" custScaleY="101263" custLinFactNeighborY="-53566">
        <dgm:presLayoutVars>
          <dgm:chMax val="0"/>
          <dgm:bulletEnabled val="1"/>
        </dgm:presLayoutVars>
      </dgm:prSet>
      <dgm:spPr/>
      <dgm:t>
        <a:bodyPr/>
        <a:lstStyle/>
        <a:p>
          <a:endParaRPr lang="bg-BG"/>
        </a:p>
      </dgm:t>
    </dgm:pt>
  </dgm:ptLst>
  <dgm:cxnLst>
    <dgm:cxn modelId="{4D88FB6E-D88C-4A9F-9745-865DB8109384}" srcId="{B9F58A87-79A9-4010-894D-E1819A8854EB}" destId="{4EF859A6-739F-4FA5-9D57-F62E457313BC}" srcOrd="0" destOrd="0" parTransId="{F03DEB8A-67D2-4C98-922D-4A485BD57646}" sibTransId="{1C16D220-AF06-494D-B411-E584C27E5336}"/>
    <dgm:cxn modelId="{D72E1DA1-4409-4F1E-902C-267A56A6BBA2}" type="presOf" srcId="{4EF859A6-739F-4FA5-9D57-F62E457313BC}" destId="{AAB706DD-2452-4409-B399-57C898E5E52F}" srcOrd="0" destOrd="0" presId="urn:microsoft.com/office/officeart/2005/8/layout/vList2"/>
    <dgm:cxn modelId="{8A196316-FF78-46B7-A92A-6D6E17EE0B36}" type="presOf" srcId="{B9F58A87-79A9-4010-894D-E1819A8854EB}" destId="{1B635FB2-4692-4940-A475-CBA4718D26D9}" srcOrd="0" destOrd="0" presId="urn:microsoft.com/office/officeart/2005/8/layout/vList2"/>
    <dgm:cxn modelId="{CCFBBD1C-57DF-43DD-B882-20E63FE901D6}" type="presParOf" srcId="{1B635FB2-4692-4940-A475-CBA4718D26D9}" destId="{AAB706DD-2452-4409-B399-57C898E5E52F}" srcOrd="0" destOrd="0" presId="urn:microsoft.com/office/officeart/2005/8/layout/vList2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7.xml><?xml version="1.0" encoding="utf-8"?>
<dgm:dataModel xmlns:dgm="http://schemas.openxmlformats.org/drawingml/2006/diagram" xmlns:a="http://schemas.openxmlformats.org/drawingml/2006/main">
  <dgm:ptLst>
    <dgm:pt modelId="{B9F58A87-79A9-4010-894D-E1819A8854EB}" type="doc">
      <dgm:prSet loTypeId="urn:microsoft.com/office/officeart/2005/8/layout/vList2" loCatId="list" qsTypeId="urn:microsoft.com/office/officeart/2005/8/quickstyle/3d4" qsCatId="3D" csTypeId="urn:microsoft.com/office/officeart/2005/8/colors/colorful5" csCatId="colorful" phldr="1"/>
      <dgm:spPr/>
      <dgm:t>
        <a:bodyPr/>
        <a:lstStyle/>
        <a:p>
          <a:endParaRPr lang="bg-BG"/>
        </a:p>
      </dgm:t>
    </dgm:pt>
    <dgm:pt modelId="{4EF859A6-739F-4FA5-9D57-F62E457313BC}">
      <dgm:prSet custT="1"/>
      <dgm:spPr/>
      <dgm:t>
        <a:bodyPr/>
        <a:lstStyle/>
        <a:p>
          <a:r>
            <a:rPr lang="bg-BG" sz="4400" b="1" cap="none" spc="0" dirty="0" smtClean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rPr>
            <a:t>     ЗА ЕДНО ПО-ДОБРО БЪДЕЩЕ!</a:t>
          </a:r>
          <a:endParaRPr lang="bg-BG" sz="4400" dirty="0" smtClean="0"/>
        </a:p>
      </dgm:t>
    </dgm:pt>
    <dgm:pt modelId="{F03DEB8A-67D2-4C98-922D-4A485BD57646}" type="parTrans" cxnId="{4D88FB6E-D88C-4A9F-9745-865DB8109384}">
      <dgm:prSet/>
      <dgm:spPr/>
      <dgm:t>
        <a:bodyPr/>
        <a:lstStyle/>
        <a:p>
          <a:endParaRPr lang="bg-BG"/>
        </a:p>
      </dgm:t>
    </dgm:pt>
    <dgm:pt modelId="{1C16D220-AF06-494D-B411-E584C27E5336}" type="sibTrans" cxnId="{4D88FB6E-D88C-4A9F-9745-865DB8109384}">
      <dgm:prSet/>
      <dgm:spPr/>
      <dgm:t>
        <a:bodyPr/>
        <a:lstStyle/>
        <a:p>
          <a:endParaRPr lang="bg-BG"/>
        </a:p>
      </dgm:t>
    </dgm:pt>
    <dgm:pt modelId="{1B635FB2-4692-4940-A475-CBA4718D26D9}" type="pres">
      <dgm:prSet presAssocID="{B9F58A87-79A9-4010-894D-E1819A8854EB}" presName="linear" presStyleCnt="0">
        <dgm:presLayoutVars>
          <dgm:animLvl val="lvl"/>
          <dgm:resizeHandles val="exact"/>
        </dgm:presLayoutVars>
      </dgm:prSet>
      <dgm:spPr/>
    </dgm:pt>
    <dgm:pt modelId="{AAB706DD-2452-4409-B399-57C898E5E52F}" type="pres">
      <dgm:prSet presAssocID="{4EF859A6-739F-4FA5-9D57-F62E457313BC}" presName="parentText" presStyleLbl="node1" presStyleIdx="0" presStyleCnt="1" custScaleY="101263" custLinFactNeighborY="-53566">
        <dgm:presLayoutVars>
          <dgm:chMax val="0"/>
          <dgm:bulletEnabled val="1"/>
        </dgm:presLayoutVars>
      </dgm:prSet>
      <dgm:spPr/>
      <dgm:t>
        <a:bodyPr/>
        <a:lstStyle/>
        <a:p>
          <a:endParaRPr lang="bg-BG"/>
        </a:p>
      </dgm:t>
    </dgm:pt>
  </dgm:ptLst>
  <dgm:cxnLst>
    <dgm:cxn modelId="{4D88FB6E-D88C-4A9F-9745-865DB8109384}" srcId="{B9F58A87-79A9-4010-894D-E1819A8854EB}" destId="{4EF859A6-739F-4FA5-9D57-F62E457313BC}" srcOrd="0" destOrd="0" parTransId="{F03DEB8A-67D2-4C98-922D-4A485BD57646}" sibTransId="{1C16D220-AF06-494D-B411-E584C27E5336}"/>
    <dgm:cxn modelId="{06D994E1-F812-49F3-909A-E003D913D0C0}" type="presOf" srcId="{B9F58A87-79A9-4010-894D-E1819A8854EB}" destId="{1B635FB2-4692-4940-A475-CBA4718D26D9}" srcOrd="0" destOrd="0" presId="urn:microsoft.com/office/officeart/2005/8/layout/vList2"/>
    <dgm:cxn modelId="{D9E661F3-49AF-413A-8673-3DD464951D22}" type="presOf" srcId="{4EF859A6-739F-4FA5-9D57-F62E457313BC}" destId="{AAB706DD-2452-4409-B399-57C898E5E52F}" srcOrd="0" destOrd="0" presId="urn:microsoft.com/office/officeart/2005/8/layout/vList2"/>
    <dgm:cxn modelId="{5CDA689E-7CED-453E-8F47-2BEDDA755491}" type="presParOf" srcId="{1B635FB2-4692-4940-A475-CBA4718D26D9}" destId="{AAB706DD-2452-4409-B399-57C898E5E52F}" srcOrd="0" destOrd="0" presId="urn:microsoft.com/office/officeart/2005/8/layout/vList2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8.xml><?xml version="1.0" encoding="utf-8"?>
<dgm:dataModel xmlns:dgm="http://schemas.openxmlformats.org/drawingml/2006/diagram" xmlns:a="http://schemas.openxmlformats.org/drawingml/2006/main">
  <dgm:ptLst>
    <dgm:pt modelId="{B9F58A87-79A9-4010-894D-E1819A8854EB}" type="doc">
      <dgm:prSet loTypeId="urn:microsoft.com/office/officeart/2005/8/layout/vList2" loCatId="list" qsTypeId="urn:microsoft.com/office/officeart/2005/8/quickstyle/3d4" qsCatId="3D" csTypeId="urn:microsoft.com/office/officeart/2005/8/colors/colorful5" csCatId="colorful" phldr="1"/>
      <dgm:spPr/>
      <dgm:t>
        <a:bodyPr/>
        <a:lstStyle/>
        <a:p>
          <a:endParaRPr lang="bg-BG"/>
        </a:p>
      </dgm:t>
    </dgm:pt>
    <dgm:pt modelId="{4EF859A6-739F-4FA5-9D57-F62E457313BC}">
      <dgm:prSet custT="1"/>
      <dgm:spPr/>
      <dgm:t>
        <a:bodyPr/>
        <a:lstStyle/>
        <a:p>
          <a:r>
            <a:rPr lang="bg-BG" sz="4400" b="1" cap="none" spc="0" dirty="0" smtClean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rPr>
            <a:t>     ЗА ЕДНО ПО-ДОБРО БЪДЕЩЕ!</a:t>
          </a:r>
          <a:endParaRPr lang="bg-BG" sz="4400" dirty="0" smtClean="0"/>
        </a:p>
      </dgm:t>
    </dgm:pt>
    <dgm:pt modelId="{F03DEB8A-67D2-4C98-922D-4A485BD57646}" type="parTrans" cxnId="{4D88FB6E-D88C-4A9F-9745-865DB8109384}">
      <dgm:prSet/>
      <dgm:spPr/>
      <dgm:t>
        <a:bodyPr/>
        <a:lstStyle/>
        <a:p>
          <a:endParaRPr lang="bg-BG"/>
        </a:p>
      </dgm:t>
    </dgm:pt>
    <dgm:pt modelId="{1C16D220-AF06-494D-B411-E584C27E5336}" type="sibTrans" cxnId="{4D88FB6E-D88C-4A9F-9745-865DB8109384}">
      <dgm:prSet/>
      <dgm:spPr/>
      <dgm:t>
        <a:bodyPr/>
        <a:lstStyle/>
        <a:p>
          <a:endParaRPr lang="bg-BG"/>
        </a:p>
      </dgm:t>
    </dgm:pt>
    <dgm:pt modelId="{1B635FB2-4692-4940-A475-CBA4718D26D9}" type="pres">
      <dgm:prSet presAssocID="{B9F58A87-79A9-4010-894D-E1819A8854EB}" presName="linear" presStyleCnt="0">
        <dgm:presLayoutVars>
          <dgm:animLvl val="lvl"/>
          <dgm:resizeHandles val="exact"/>
        </dgm:presLayoutVars>
      </dgm:prSet>
      <dgm:spPr/>
    </dgm:pt>
    <dgm:pt modelId="{AAB706DD-2452-4409-B399-57C898E5E52F}" type="pres">
      <dgm:prSet presAssocID="{4EF859A6-739F-4FA5-9D57-F62E457313BC}" presName="parentText" presStyleLbl="node1" presStyleIdx="0" presStyleCnt="1" custScaleY="101263" custLinFactNeighborY="-53566">
        <dgm:presLayoutVars>
          <dgm:chMax val="0"/>
          <dgm:bulletEnabled val="1"/>
        </dgm:presLayoutVars>
      </dgm:prSet>
      <dgm:spPr/>
      <dgm:t>
        <a:bodyPr/>
        <a:lstStyle/>
        <a:p>
          <a:endParaRPr lang="bg-BG"/>
        </a:p>
      </dgm:t>
    </dgm:pt>
  </dgm:ptLst>
  <dgm:cxnLst>
    <dgm:cxn modelId="{4D88FB6E-D88C-4A9F-9745-865DB8109384}" srcId="{B9F58A87-79A9-4010-894D-E1819A8854EB}" destId="{4EF859A6-739F-4FA5-9D57-F62E457313BC}" srcOrd="0" destOrd="0" parTransId="{F03DEB8A-67D2-4C98-922D-4A485BD57646}" sibTransId="{1C16D220-AF06-494D-B411-E584C27E5336}"/>
    <dgm:cxn modelId="{307A4F3D-F84D-40D9-A44D-0BE87C167FEC}" type="presOf" srcId="{B9F58A87-79A9-4010-894D-E1819A8854EB}" destId="{1B635FB2-4692-4940-A475-CBA4718D26D9}" srcOrd="0" destOrd="0" presId="urn:microsoft.com/office/officeart/2005/8/layout/vList2"/>
    <dgm:cxn modelId="{946BE428-49A2-44CD-9743-20FFC4D38FBC}" type="presOf" srcId="{4EF859A6-739F-4FA5-9D57-F62E457313BC}" destId="{AAB706DD-2452-4409-B399-57C898E5E52F}" srcOrd="0" destOrd="0" presId="urn:microsoft.com/office/officeart/2005/8/layout/vList2"/>
    <dgm:cxn modelId="{ACBB7E84-1EFB-4ABD-AD82-8FB2B864168C}" type="presParOf" srcId="{1B635FB2-4692-4940-A475-CBA4718D26D9}" destId="{AAB706DD-2452-4409-B399-57C898E5E52F}" srcOrd="0" destOrd="0" presId="urn:microsoft.com/office/officeart/2005/8/layout/vList2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9.xml><?xml version="1.0" encoding="utf-8"?>
<dgm:dataModel xmlns:dgm="http://schemas.openxmlformats.org/drawingml/2006/diagram" xmlns:a="http://schemas.openxmlformats.org/drawingml/2006/main">
  <dgm:ptLst>
    <dgm:pt modelId="{B9F58A87-79A9-4010-894D-E1819A8854EB}" type="doc">
      <dgm:prSet loTypeId="urn:microsoft.com/office/officeart/2005/8/layout/vList2" loCatId="list" qsTypeId="urn:microsoft.com/office/officeart/2005/8/quickstyle/3d4" qsCatId="3D" csTypeId="urn:microsoft.com/office/officeart/2005/8/colors/colorful5" csCatId="colorful" phldr="1"/>
      <dgm:spPr/>
      <dgm:t>
        <a:bodyPr/>
        <a:lstStyle/>
        <a:p>
          <a:endParaRPr lang="bg-BG"/>
        </a:p>
      </dgm:t>
    </dgm:pt>
    <dgm:pt modelId="{297C6AED-D4D4-42C3-BCF5-980C02B8D98B}">
      <dgm:prSet/>
      <dgm:spPr/>
      <dgm:t>
        <a:bodyPr/>
        <a:lstStyle/>
        <a:p>
          <a:r>
            <a:rPr lang="bg-BG" b="1" cap="none" spc="0" dirty="0" smtClean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rPr>
            <a:t>  ЗА ЕДНО ПО-ДОБРО БЪДЕЩЕ!</a:t>
          </a:r>
          <a:endParaRPr lang="bg-BG" dirty="0" smtClean="0"/>
        </a:p>
      </dgm:t>
    </dgm:pt>
    <dgm:pt modelId="{0B80FE41-F477-4393-BA84-F28865A8FC09}" type="parTrans" cxnId="{D0AC0D55-3533-4E72-9885-200733E71C0A}">
      <dgm:prSet/>
      <dgm:spPr/>
      <dgm:t>
        <a:bodyPr/>
        <a:lstStyle/>
        <a:p>
          <a:endParaRPr lang="bg-BG"/>
        </a:p>
      </dgm:t>
    </dgm:pt>
    <dgm:pt modelId="{808B08A0-68BA-4A06-A215-716807B4BA6C}" type="sibTrans" cxnId="{D0AC0D55-3533-4E72-9885-200733E71C0A}">
      <dgm:prSet/>
      <dgm:spPr/>
      <dgm:t>
        <a:bodyPr/>
        <a:lstStyle/>
        <a:p>
          <a:endParaRPr lang="bg-BG"/>
        </a:p>
      </dgm:t>
    </dgm:pt>
    <dgm:pt modelId="{1B635FB2-4692-4940-A475-CBA4718D26D9}" type="pres">
      <dgm:prSet presAssocID="{B9F58A87-79A9-4010-894D-E1819A8854EB}" presName="linear" presStyleCnt="0">
        <dgm:presLayoutVars>
          <dgm:animLvl val="lvl"/>
          <dgm:resizeHandles val="exact"/>
        </dgm:presLayoutVars>
      </dgm:prSet>
      <dgm:spPr/>
    </dgm:pt>
    <dgm:pt modelId="{1EE77846-5000-4663-A643-57E8C37F8AFB}" type="pres">
      <dgm:prSet presAssocID="{297C6AED-D4D4-42C3-BCF5-980C02B8D98B}" presName="parentText" presStyleLbl="node1" presStyleIdx="0" presStyleCnt="1" custScaleY="101263" custLinFactNeighborY="21702">
        <dgm:presLayoutVars>
          <dgm:chMax val="0"/>
          <dgm:bulletEnabled val="1"/>
        </dgm:presLayoutVars>
      </dgm:prSet>
      <dgm:spPr/>
      <dgm:t>
        <a:bodyPr/>
        <a:lstStyle/>
        <a:p>
          <a:endParaRPr lang="bg-BG"/>
        </a:p>
      </dgm:t>
    </dgm:pt>
  </dgm:ptLst>
  <dgm:cxnLst>
    <dgm:cxn modelId="{AFB3DFCE-2F8A-4D09-A9BE-4C0CC906C963}" type="presOf" srcId="{297C6AED-D4D4-42C3-BCF5-980C02B8D98B}" destId="{1EE77846-5000-4663-A643-57E8C37F8AFB}" srcOrd="0" destOrd="0" presId="urn:microsoft.com/office/officeart/2005/8/layout/vList2"/>
    <dgm:cxn modelId="{0AF85197-7C84-4753-9248-0756E4CD222E}" type="presOf" srcId="{B9F58A87-79A9-4010-894D-E1819A8854EB}" destId="{1B635FB2-4692-4940-A475-CBA4718D26D9}" srcOrd="0" destOrd="0" presId="urn:microsoft.com/office/officeart/2005/8/layout/vList2"/>
    <dgm:cxn modelId="{D0AC0D55-3533-4E72-9885-200733E71C0A}" srcId="{B9F58A87-79A9-4010-894D-E1819A8854EB}" destId="{297C6AED-D4D4-42C3-BCF5-980C02B8D98B}" srcOrd="0" destOrd="0" parTransId="{0B80FE41-F477-4393-BA84-F28865A8FC09}" sibTransId="{808B08A0-68BA-4A06-A215-716807B4BA6C}"/>
    <dgm:cxn modelId="{4EA877FF-61AF-46D8-BDFD-64B048D34B54}" type="presParOf" srcId="{1B635FB2-4692-4940-A475-CBA4718D26D9}" destId="{1EE77846-5000-4663-A643-57E8C37F8AFB}" srcOrd="0" destOrd="0" presId="urn:microsoft.com/office/officeart/2005/8/layout/vList2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9F58A87-79A9-4010-894D-E1819A8854EB}" type="doc">
      <dgm:prSet loTypeId="urn:microsoft.com/office/officeart/2008/layout/PictureAccentList" loCatId="list" qsTypeId="urn:microsoft.com/office/officeart/2005/8/quickstyle/3d4" qsCatId="3D" csTypeId="urn:microsoft.com/office/officeart/2005/8/colors/colorful4" csCatId="colorful" phldr="1"/>
      <dgm:spPr/>
      <dgm:t>
        <a:bodyPr/>
        <a:lstStyle/>
        <a:p>
          <a:endParaRPr lang="bg-BG"/>
        </a:p>
      </dgm:t>
    </dgm:pt>
    <dgm:pt modelId="{B64963F3-DD2C-48E0-ABE3-F3F3B9E15147}">
      <dgm:prSet phldrT="[Text]" custT="1"/>
      <dgm:spPr/>
      <dgm:t>
        <a:bodyPr/>
        <a:lstStyle/>
        <a:p>
          <a:r>
            <a:rPr lang="bg-BG" sz="2800" b="1" dirty="0" smtClean="0"/>
            <a:t>Другата част от помагането в порастването и опознаването на света в нашата зала ще бъде развиването на инициативност, автономност и адаптивни възможности у децата. Нашата специфично организирана сензорна зала е предназначена както за деца с разстройства в развитието и специални потребности, така и за останалите деца, които в даден момент могат да надграждат свои способности, да учат, да релаксират или просто да се забавляват .</a:t>
          </a:r>
          <a:endParaRPr lang="bg-BG" sz="2800" b="1" dirty="0"/>
        </a:p>
      </dgm:t>
    </dgm:pt>
    <dgm:pt modelId="{420E3F41-3333-44C9-BFA7-B0ADE5296AC4}" type="parTrans" cxnId="{2B6931F7-44BE-4987-810F-77BEB4DE8DC0}">
      <dgm:prSet/>
      <dgm:spPr/>
      <dgm:t>
        <a:bodyPr/>
        <a:lstStyle/>
        <a:p>
          <a:endParaRPr lang="bg-BG"/>
        </a:p>
      </dgm:t>
    </dgm:pt>
    <dgm:pt modelId="{771AAA0E-4806-44D7-B2B7-2086DFFDCCE4}" type="sibTrans" cxnId="{2B6931F7-44BE-4987-810F-77BEB4DE8DC0}">
      <dgm:prSet/>
      <dgm:spPr/>
      <dgm:t>
        <a:bodyPr/>
        <a:lstStyle/>
        <a:p>
          <a:endParaRPr lang="bg-BG"/>
        </a:p>
      </dgm:t>
    </dgm:pt>
    <dgm:pt modelId="{334CB3D1-E29C-4486-A6ED-1C343BE85CFE}" type="pres">
      <dgm:prSet presAssocID="{B9F58A87-79A9-4010-894D-E1819A8854EB}" presName="layout" presStyleCnt="0">
        <dgm:presLayoutVars>
          <dgm:chMax/>
          <dgm:chPref/>
          <dgm:dir/>
          <dgm:animOne val="branch"/>
          <dgm:animLvl val="lvl"/>
          <dgm:resizeHandles/>
        </dgm:presLayoutVars>
      </dgm:prSet>
      <dgm:spPr/>
    </dgm:pt>
    <dgm:pt modelId="{E369432E-4051-44CB-BE49-822977A73BC1}" type="pres">
      <dgm:prSet presAssocID="{B64963F3-DD2C-48E0-ABE3-F3F3B9E15147}" presName="root" presStyleCnt="0">
        <dgm:presLayoutVars>
          <dgm:chMax/>
          <dgm:chPref val="4"/>
        </dgm:presLayoutVars>
      </dgm:prSet>
      <dgm:spPr/>
    </dgm:pt>
    <dgm:pt modelId="{A7E4FB79-B7B0-496F-86CB-9C9D6842E1DF}" type="pres">
      <dgm:prSet presAssocID="{B64963F3-DD2C-48E0-ABE3-F3F3B9E15147}" presName="rootComposite" presStyleCnt="0">
        <dgm:presLayoutVars/>
      </dgm:prSet>
      <dgm:spPr/>
    </dgm:pt>
    <dgm:pt modelId="{7C338582-EF91-4696-ACF2-D8C22F0AB126}" type="pres">
      <dgm:prSet presAssocID="{B64963F3-DD2C-48E0-ABE3-F3F3B9E15147}" presName="rootText" presStyleLbl="node0" presStyleIdx="0" presStyleCnt="1" custScaleY="295778">
        <dgm:presLayoutVars>
          <dgm:chMax/>
          <dgm:chPref val="4"/>
        </dgm:presLayoutVars>
      </dgm:prSet>
      <dgm:spPr/>
      <dgm:t>
        <a:bodyPr/>
        <a:lstStyle/>
        <a:p>
          <a:endParaRPr lang="bg-BG"/>
        </a:p>
      </dgm:t>
    </dgm:pt>
    <dgm:pt modelId="{22A1B275-A313-46A1-B0E1-8717EC6F3998}" type="pres">
      <dgm:prSet presAssocID="{B64963F3-DD2C-48E0-ABE3-F3F3B9E15147}" presName="childShape" presStyleCnt="0">
        <dgm:presLayoutVars>
          <dgm:chMax val="0"/>
          <dgm:chPref val="0"/>
        </dgm:presLayoutVars>
      </dgm:prSet>
      <dgm:spPr/>
    </dgm:pt>
  </dgm:ptLst>
  <dgm:cxnLst>
    <dgm:cxn modelId="{B760F123-4326-4ABD-9D58-83F2705A476E}" type="presOf" srcId="{B64963F3-DD2C-48E0-ABE3-F3F3B9E15147}" destId="{7C338582-EF91-4696-ACF2-D8C22F0AB126}" srcOrd="0" destOrd="0" presId="urn:microsoft.com/office/officeart/2008/layout/PictureAccentList"/>
    <dgm:cxn modelId="{2B6931F7-44BE-4987-810F-77BEB4DE8DC0}" srcId="{B9F58A87-79A9-4010-894D-E1819A8854EB}" destId="{B64963F3-DD2C-48E0-ABE3-F3F3B9E15147}" srcOrd="0" destOrd="0" parTransId="{420E3F41-3333-44C9-BFA7-B0ADE5296AC4}" sibTransId="{771AAA0E-4806-44D7-B2B7-2086DFFDCCE4}"/>
    <dgm:cxn modelId="{CB056B93-E7C7-4703-BCD7-8F9309436408}" type="presOf" srcId="{B9F58A87-79A9-4010-894D-E1819A8854EB}" destId="{334CB3D1-E29C-4486-A6ED-1C343BE85CFE}" srcOrd="0" destOrd="0" presId="urn:microsoft.com/office/officeart/2008/layout/PictureAccentList"/>
    <dgm:cxn modelId="{F7D906FE-7528-400B-990C-274B03C63442}" type="presParOf" srcId="{334CB3D1-E29C-4486-A6ED-1C343BE85CFE}" destId="{E369432E-4051-44CB-BE49-822977A73BC1}" srcOrd="0" destOrd="0" presId="urn:microsoft.com/office/officeart/2008/layout/PictureAccentList"/>
    <dgm:cxn modelId="{C841F499-EEB1-44EE-97E4-E744FA48D2DE}" type="presParOf" srcId="{E369432E-4051-44CB-BE49-822977A73BC1}" destId="{A7E4FB79-B7B0-496F-86CB-9C9D6842E1DF}" srcOrd="0" destOrd="0" presId="urn:microsoft.com/office/officeart/2008/layout/PictureAccentList"/>
    <dgm:cxn modelId="{29927B06-7AC7-4DA3-BDE0-E894717482C9}" type="presParOf" srcId="{A7E4FB79-B7B0-496F-86CB-9C9D6842E1DF}" destId="{7C338582-EF91-4696-ACF2-D8C22F0AB126}" srcOrd="0" destOrd="0" presId="urn:microsoft.com/office/officeart/2008/layout/PictureAccentList"/>
    <dgm:cxn modelId="{69C1F905-1791-4ABB-9B17-8E5C4E82CD20}" type="presParOf" srcId="{E369432E-4051-44CB-BE49-822977A73BC1}" destId="{22A1B275-A313-46A1-B0E1-8717EC6F3998}" srcOrd="1" destOrd="0" presId="urn:microsoft.com/office/officeart/2008/layout/PictureAccentList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30.xml><?xml version="1.0" encoding="utf-8"?>
<dgm:dataModel xmlns:dgm="http://schemas.openxmlformats.org/drawingml/2006/diagram" xmlns:a="http://schemas.openxmlformats.org/drawingml/2006/main">
  <dgm:ptLst>
    <dgm:pt modelId="{B9F58A87-79A9-4010-894D-E1819A8854EB}" type="doc">
      <dgm:prSet loTypeId="urn:microsoft.com/office/officeart/2005/8/layout/vList2" loCatId="list" qsTypeId="urn:microsoft.com/office/officeart/2005/8/quickstyle/3d4" qsCatId="3D" csTypeId="urn:microsoft.com/office/officeart/2005/8/colors/colorful5" csCatId="colorful" phldr="1"/>
      <dgm:spPr/>
      <dgm:t>
        <a:bodyPr/>
        <a:lstStyle/>
        <a:p>
          <a:endParaRPr lang="bg-BG"/>
        </a:p>
      </dgm:t>
    </dgm:pt>
    <dgm:pt modelId="{4EF859A6-739F-4FA5-9D57-F62E457313BC}">
      <dgm:prSet custT="1"/>
      <dgm:spPr/>
      <dgm:t>
        <a:bodyPr/>
        <a:lstStyle/>
        <a:p>
          <a:r>
            <a:rPr lang="bg-BG" sz="4400" b="1" cap="none" spc="0" dirty="0" smtClean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rPr>
            <a:t>     ЗА ЕДНО ПО-ДОБРО БЪДЕЩЕ!</a:t>
          </a:r>
          <a:endParaRPr lang="bg-BG" sz="4400" dirty="0" smtClean="0"/>
        </a:p>
      </dgm:t>
    </dgm:pt>
    <dgm:pt modelId="{F03DEB8A-67D2-4C98-922D-4A485BD57646}" type="parTrans" cxnId="{4D88FB6E-D88C-4A9F-9745-865DB8109384}">
      <dgm:prSet/>
      <dgm:spPr/>
      <dgm:t>
        <a:bodyPr/>
        <a:lstStyle/>
        <a:p>
          <a:endParaRPr lang="bg-BG"/>
        </a:p>
      </dgm:t>
    </dgm:pt>
    <dgm:pt modelId="{1C16D220-AF06-494D-B411-E584C27E5336}" type="sibTrans" cxnId="{4D88FB6E-D88C-4A9F-9745-865DB8109384}">
      <dgm:prSet/>
      <dgm:spPr/>
      <dgm:t>
        <a:bodyPr/>
        <a:lstStyle/>
        <a:p>
          <a:endParaRPr lang="bg-BG"/>
        </a:p>
      </dgm:t>
    </dgm:pt>
    <dgm:pt modelId="{1B635FB2-4692-4940-A475-CBA4718D26D9}" type="pres">
      <dgm:prSet presAssocID="{B9F58A87-79A9-4010-894D-E1819A8854EB}" presName="linear" presStyleCnt="0">
        <dgm:presLayoutVars>
          <dgm:animLvl val="lvl"/>
          <dgm:resizeHandles val="exact"/>
        </dgm:presLayoutVars>
      </dgm:prSet>
      <dgm:spPr/>
    </dgm:pt>
    <dgm:pt modelId="{AAB706DD-2452-4409-B399-57C898E5E52F}" type="pres">
      <dgm:prSet presAssocID="{4EF859A6-739F-4FA5-9D57-F62E457313BC}" presName="parentText" presStyleLbl="node1" presStyleIdx="0" presStyleCnt="1" custScaleY="101263" custLinFactNeighborY="-53566">
        <dgm:presLayoutVars>
          <dgm:chMax val="0"/>
          <dgm:bulletEnabled val="1"/>
        </dgm:presLayoutVars>
      </dgm:prSet>
      <dgm:spPr/>
      <dgm:t>
        <a:bodyPr/>
        <a:lstStyle/>
        <a:p>
          <a:endParaRPr lang="bg-BG"/>
        </a:p>
      </dgm:t>
    </dgm:pt>
  </dgm:ptLst>
  <dgm:cxnLst>
    <dgm:cxn modelId="{4D88FB6E-D88C-4A9F-9745-865DB8109384}" srcId="{B9F58A87-79A9-4010-894D-E1819A8854EB}" destId="{4EF859A6-739F-4FA5-9D57-F62E457313BC}" srcOrd="0" destOrd="0" parTransId="{F03DEB8A-67D2-4C98-922D-4A485BD57646}" sibTransId="{1C16D220-AF06-494D-B411-E584C27E5336}"/>
    <dgm:cxn modelId="{43D4A93A-9970-4C8B-9D88-0F80FD7A471C}" type="presOf" srcId="{B9F58A87-79A9-4010-894D-E1819A8854EB}" destId="{1B635FB2-4692-4940-A475-CBA4718D26D9}" srcOrd="0" destOrd="0" presId="urn:microsoft.com/office/officeart/2005/8/layout/vList2"/>
    <dgm:cxn modelId="{84C7EBE7-D0D5-448E-B08F-C444DA5412DD}" type="presOf" srcId="{4EF859A6-739F-4FA5-9D57-F62E457313BC}" destId="{AAB706DD-2452-4409-B399-57C898E5E52F}" srcOrd="0" destOrd="0" presId="urn:microsoft.com/office/officeart/2005/8/layout/vList2"/>
    <dgm:cxn modelId="{D939E1EF-1694-49B1-9312-D16C0A02334F}" type="presParOf" srcId="{1B635FB2-4692-4940-A475-CBA4718D26D9}" destId="{AAB706DD-2452-4409-B399-57C898E5E52F}" srcOrd="0" destOrd="0" presId="urn:microsoft.com/office/officeart/2005/8/layout/vList2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B9F58A87-79A9-4010-894D-E1819A8854EB}" type="doc">
      <dgm:prSet loTypeId="urn:microsoft.com/office/officeart/2005/8/layout/vList2" loCatId="list" qsTypeId="urn:microsoft.com/office/officeart/2005/8/quickstyle/3d4" qsCatId="3D" csTypeId="urn:microsoft.com/office/officeart/2005/8/colors/accent2_3" csCatId="accent2" phldr="1"/>
      <dgm:spPr/>
      <dgm:t>
        <a:bodyPr/>
        <a:lstStyle/>
        <a:p>
          <a:endParaRPr lang="bg-BG"/>
        </a:p>
      </dgm:t>
    </dgm:pt>
    <dgm:pt modelId="{B64963F3-DD2C-48E0-ABE3-F3F3B9E15147}">
      <dgm:prSet phldrT="[Text]" custT="1"/>
      <dgm:spPr/>
      <dgm:t>
        <a:bodyPr/>
        <a:lstStyle/>
        <a:p>
          <a:r>
            <a:rPr lang="bg-BG" sz="2800" b="1" dirty="0" smtClean="0"/>
            <a:t>През тялото и през сензорите си децата ще опознават себе си, околните и света по един много ползотворен и различен начин. Специфично организираната сензорна среда успешно стимулира развитието на двигателната активност, сетивните системи, когнитивните процеси, взаимодействието и комуникацията. </a:t>
          </a:r>
          <a:endParaRPr lang="bg-BG" sz="2800" b="1" dirty="0"/>
        </a:p>
      </dgm:t>
    </dgm:pt>
    <dgm:pt modelId="{420E3F41-3333-44C9-BFA7-B0ADE5296AC4}" type="parTrans" cxnId="{2B6931F7-44BE-4987-810F-77BEB4DE8DC0}">
      <dgm:prSet/>
      <dgm:spPr/>
      <dgm:t>
        <a:bodyPr/>
        <a:lstStyle/>
        <a:p>
          <a:endParaRPr lang="bg-BG"/>
        </a:p>
      </dgm:t>
    </dgm:pt>
    <dgm:pt modelId="{771AAA0E-4806-44D7-B2B7-2086DFFDCCE4}" type="sibTrans" cxnId="{2B6931F7-44BE-4987-810F-77BEB4DE8DC0}">
      <dgm:prSet/>
      <dgm:spPr/>
      <dgm:t>
        <a:bodyPr/>
        <a:lstStyle/>
        <a:p>
          <a:endParaRPr lang="bg-BG"/>
        </a:p>
      </dgm:t>
    </dgm:pt>
    <dgm:pt modelId="{1B635FB2-4692-4940-A475-CBA4718D26D9}" type="pres">
      <dgm:prSet presAssocID="{B9F58A87-79A9-4010-894D-E1819A8854EB}" presName="linear" presStyleCnt="0">
        <dgm:presLayoutVars>
          <dgm:animLvl val="lvl"/>
          <dgm:resizeHandles val="exact"/>
        </dgm:presLayoutVars>
      </dgm:prSet>
      <dgm:spPr/>
    </dgm:pt>
    <dgm:pt modelId="{9B751104-A5C0-41E4-A66E-76CB61E1FF36}" type="pres">
      <dgm:prSet presAssocID="{B64963F3-DD2C-48E0-ABE3-F3F3B9E15147}" presName="parentText" presStyleLbl="node1" presStyleIdx="0" presStyleCnt="1" custScaleY="128014" custLinFactNeighborX="-172" custLinFactNeighborY="-20098">
        <dgm:presLayoutVars>
          <dgm:chMax val="0"/>
          <dgm:bulletEnabled val="1"/>
        </dgm:presLayoutVars>
      </dgm:prSet>
      <dgm:spPr/>
      <dgm:t>
        <a:bodyPr/>
        <a:lstStyle/>
        <a:p>
          <a:endParaRPr lang="bg-BG"/>
        </a:p>
      </dgm:t>
    </dgm:pt>
  </dgm:ptLst>
  <dgm:cxnLst>
    <dgm:cxn modelId="{2B6931F7-44BE-4987-810F-77BEB4DE8DC0}" srcId="{B9F58A87-79A9-4010-894D-E1819A8854EB}" destId="{B64963F3-DD2C-48E0-ABE3-F3F3B9E15147}" srcOrd="0" destOrd="0" parTransId="{420E3F41-3333-44C9-BFA7-B0ADE5296AC4}" sibTransId="{771AAA0E-4806-44D7-B2B7-2086DFFDCCE4}"/>
    <dgm:cxn modelId="{74E0395D-F162-4FCE-9BE8-ECEC2A5B152B}" type="presOf" srcId="{B9F58A87-79A9-4010-894D-E1819A8854EB}" destId="{1B635FB2-4692-4940-A475-CBA4718D26D9}" srcOrd="0" destOrd="0" presId="urn:microsoft.com/office/officeart/2005/8/layout/vList2"/>
    <dgm:cxn modelId="{CCF8EF71-B1FC-475F-B450-3331CF9AEBF6}" type="presOf" srcId="{B64963F3-DD2C-48E0-ABE3-F3F3B9E15147}" destId="{9B751104-A5C0-41E4-A66E-76CB61E1FF36}" srcOrd="0" destOrd="0" presId="urn:microsoft.com/office/officeart/2005/8/layout/vList2"/>
    <dgm:cxn modelId="{DB036DC2-C71D-461A-A7EC-0A8F943EE0C5}" type="presParOf" srcId="{1B635FB2-4692-4940-A475-CBA4718D26D9}" destId="{9B751104-A5C0-41E4-A66E-76CB61E1FF36}" srcOrd="0" destOrd="0" presId="urn:microsoft.com/office/officeart/2005/8/layout/vList2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B9F58A87-79A9-4010-894D-E1819A8854EB}" type="doc">
      <dgm:prSet loTypeId="urn:microsoft.com/office/officeart/2005/8/layout/vList2" loCatId="list" qsTypeId="urn:microsoft.com/office/officeart/2005/8/quickstyle/3d4" qsCatId="3D" csTypeId="urn:microsoft.com/office/officeart/2005/8/colors/accent1_5" csCatId="accent1" phldr="1"/>
      <dgm:spPr/>
      <dgm:t>
        <a:bodyPr/>
        <a:lstStyle/>
        <a:p>
          <a:endParaRPr lang="bg-BG"/>
        </a:p>
      </dgm:t>
    </dgm:pt>
    <dgm:pt modelId="{B64963F3-DD2C-48E0-ABE3-F3F3B9E15147}">
      <dgm:prSet phldrT="[Text]" custT="1"/>
      <dgm:spPr/>
      <dgm:t>
        <a:bodyPr/>
        <a:lstStyle/>
        <a:p>
          <a:r>
            <a:rPr lang="bg-BG" sz="2800" dirty="0" smtClean="0"/>
            <a:t>Сензорната ни зала „В света на приказките“ ще бъде </a:t>
          </a:r>
          <a:r>
            <a:rPr lang="bg-BG" sz="2800" b="1" u="sng" dirty="0" smtClean="0"/>
            <a:t> от полза за всички деца от ДГ „Мечо Пух“ </a:t>
          </a:r>
          <a:r>
            <a:rPr lang="bg-BG" sz="2800" dirty="0" smtClean="0"/>
            <a:t>. </a:t>
          </a:r>
        </a:p>
        <a:p>
          <a:r>
            <a:rPr lang="bg-BG" sz="2800" dirty="0" smtClean="0"/>
            <a:t>Най-интересното и уникалното в  ще е това, че тя </a:t>
          </a:r>
          <a:r>
            <a:rPr lang="bg-BG" sz="2800" b="1" dirty="0" smtClean="0"/>
            <a:t>бързо и лесно ще се трансформира и в ЗАЛА ЗА ПРИКАЗКОТЕРАПИЯ, изрисувана с авторски картини, стимулиращи въображението на децата и доставящи им приятни и вълшебни емоции. </a:t>
          </a:r>
          <a:r>
            <a:rPr lang="bg-BG" sz="2800" dirty="0" smtClean="0"/>
            <a:t>Приказките са също уникален инструмент за превенция и терапия,особено при децата. Нашите автентични рисунки създават преживяването за един магичен приказен свят, изпълнен с вълшебства и приключения .</a:t>
          </a:r>
          <a:endParaRPr lang="bg-BG" sz="2800" b="1" dirty="0"/>
        </a:p>
      </dgm:t>
    </dgm:pt>
    <dgm:pt modelId="{420E3F41-3333-44C9-BFA7-B0ADE5296AC4}" type="parTrans" cxnId="{2B6931F7-44BE-4987-810F-77BEB4DE8DC0}">
      <dgm:prSet/>
      <dgm:spPr/>
      <dgm:t>
        <a:bodyPr/>
        <a:lstStyle/>
        <a:p>
          <a:endParaRPr lang="bg-BG"/>
        </a:p>
      </dgm:t>
    </dgm:pt>
    <dgm:pt modelId="{771AAA0E-4806-44D7-B2B7-2086DFFDCCE4}" type="sibTrans" cxnId="{2B6931F7-44BE-4987-810F-77BEB4DE8DC0}">
      <dgm:prSet/>
      <dgm:spPr/>
      <dgm:t>
        <a:bodyPr/>
        <a:lstStyle/>
        <a:p>
          <a:endParaRPr lang="bg-BG"/>
        </a:p>
      </dgm:t>
    </dgm:pt>
    <dgm:pt modelId="{1B635FB2-4692-4940-A475-CBA4718D26D9}" type="pres">
      <dgm:prSet presAssocID="{B9F58A87-79A9-4010-894D-E1819A8854EB}" presName="linear" presStyleCnt="0">
        <dgm:presLayoutVars>
          <dgm:animLvl val="lvl"/>
          <dgm:resizeHandles val="exact"/>
        </dgm:presLayoutVars>
      </dgm:prSet>
      <dgm:spPr/>
    </dgm:pt>
    <dgm:pt modelId="{9B751104-A5C0-41E4-A66E-76CB61E1FF36}" type="pres">
      <dgm:prSet presAssocID="{B64963F3-DD2C-48E0-ABE3-F3F3B9E15147}" presName="parentText" presStyleLbl="node1" presStyleIdx="0" presStyleCnt="1" custLinFactNeighborX="-264" custLinFactNeighborY="22359">
        <dgm:presLayoutVars>
          <dgm:chMax val="0"/>
          <dgm:bulletEnabled val="1"/>
        </dgm:presLayoutVars>
      </dgm:prSet>
      <dgm:spPr/>
      <dgm:t>
        <a:bodyPr/>
        <a:lstStyle/>
        <a:p>
          <a:endParaRPr lang="bg-BG"/>
        </a:p>
      </dgm:t>
    </dgm:pt>
  </dgm:ptLst>
  <dgm:cxnLst>
    <dgm:cxn modelId="{A6828D3C-EC48-43CF-969C-F1F3BF04BEE0}" type="presOf" srcId="{B9F58A87-79A9-4010-894D-E1819A8854EB}" destId="{1B635FB2-4692-4940-A475-CBA4718D26D9}" srcOrd="0" destOrd="0" presId="urn:microsoft.com/office/officeart/2005/8/layout/vList2"/>
    <dgm:cxn modelId="{2B6931F7-44BE-4987-810F-77BEB4DE8DC0}" srcId="{B9F58A87-79A9-4010-894D-E1819A8854EB}" destId="{B64963F3-DD2C-48E0-ABE3-F3F3B9E15147}" srcOrd="0" destOrd="0" parTransId="{420E3F41-3333-44C9-BFA7-B0ADE5296AC4}" sibTransId="{771AAA0E-4806-44D7-B2B7-2086DFFDCCE4}"/>
    <dgm:cxn modelId="{B95C71DB-879B-463C-8892-31D07E283488}" type="presOf" srcId="{B64963F3-DD2C-48E0-ABE3-F3F3B9E15147}" destId="{9B751104-A5C0-41E4-A66E-76CB61E1FF36}" srcOrd="0" destOrd="0" presId="urn:microsoft.com/office/officeart/2005/8/layout/vList2"/>
    <dgm:cxn modelId="{75D12AB1-F519-463E-A17E-CFCE3C788F79}" type="presParOf" srcId="{1B635FB2-4692-4940-A475-CBA4718D26D9}" destId="{9B751104-A5C0-41E4-A66E-76CB61E1FF36}" srcOrd="0" destOrd="0" presId="urn:microsoft.com/office/officeart/2005/8/layout/vList2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B9F58A87-79A9-4010-894D-E1819A8854EB}" type="doc">
      <dgm:prSet loTypeId="urn:microsoft.com/office/officeart/2005/8/layout/vList2" loCatId="list" qsTypeId="urn:microsoft.com/office/officeart/2005/8/quickstyle/3d4" qsCatId="3D" csTypeId="urn:microsoft.com/office/officeart/2005/8/colors/accent3_4" csCatId="accent3" phldr="1"/>
      <dgm:spPr/>
      <dgm:t>
        <a:bodyPr/>
        <a:lstStyle/>
        <a:p>
          <a:endParaRPr lang="bg-BG"/>
        </a:p>
      </dgm:t>
    </dgm:pt>
    <dgm:pt modelId="{B64963F3-DD2C-48E0-ABE3-F3F3B9E15147}">
      <dgm:prSet phldrT="[Text]" custT="1"/>
      <dgm:spPr/>
      <dgm:t>
        <a:bodyPr/>
        <a:lstStyle/>
        <a:p>
          <a:r>
            <a:rPr lang="bg-BG" sz="2800" b="1" dirty="0" smtClean="0"/>
            <a:t>Според нуждите на децата мултисензорната среда може да бъде ориентирана както към стимулиране и провокиране, така и  към релаксиране  и  успокояване. Стимулите и начините, чрез които ще поднасяме информацията на децата ще бъдат различни и индивидуално съобразени с нуждите и потребностите им. Именно това ще прави научаването и развитието на уменията им успешно.</a:t>
          </a:r>
          <a:endParaRPr lang="bg-BG" sz="2800" b="1" dirty="0"/>
        </a:p>
      </dgm:t>
    </dgm:pt>
    <dgm:pt modelId="{420E3F41-3333-44C9-BFA7-B0ADE5296AC4}" type="parTrans" cxnId="{2B6931F7-44BE-4987-810F-77BEB4DE8DC0}">
      <dgm:prSet/>
      <dgm:spPr/>
      <dgm:t>
        <a:bodyPr/>
        <a:lstStyle/>
        <a:p>
          <a:endParaRPr lang="bg-BG"/>
        </a:p>
      </dgm:t>
    </dgm:pt>
    <dgm:pt modelId="{771AAA0E-4806-44D7-B2B7-2086DFFDCCE4}" type="sibTrans" cxnId="{2B6931F7-44BE-4987-810F-77BEB4DE8DC0}">
      <dgm:prSet/>
      <dgm:spPr/>
      <dgm:t>
        <a:bodyPr/>
        <a:lstStyle/>
        <a:p>
          <a:endParaRPr lang="bg-BG"/>
        </a:p>
      </dgm:t>
    </dgm:pt>
    <dgm:pt modelId="{1B635FB2-4692-4940-A475-CBA4718D26D9}" type="pres">
      <dgm:prSet presAssocID="{B9F58A87-79A9-4010-894D-E1819A8854EB}" presName="linear" presStyleCnt="0">
        <dgm:presLayoutVars>
          <dgm:animLvl val="lvl"/>
          <dgm:resizeHandles val="exact"/>
        </dgm:presLayoutVars>
      </dgm:prSet>
      <dgm:spPr/>
    </dgm:pt>
    <dgm:pt modelId="{9B751104-A5C0-41E4-A66E-76CB61E1FF36}" type="pres">
      <dgm:prSet presAssocID="{B64963F3-DD2C-48E0-ABE3-F3F3B9E15147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bg-BG"/>
        </a:p>
      </dgm:t>
    </dgm:pt>
  </dgm:ptLst>
  <dgm:cxnLst>
    <dgm:cxn modelId="{2B6931F7-44BE-4987-810F-77BEB4DE8DC0}" srcId="{B9F58A87-79A9-4010-894D-E1819A8854EB}" destId="{B64963F3-DD2C-48E0-ABE3-F3F3B9E15147}" srcOrd="0" destOrd="0" parTransId="{420E3F41-3333-44C9-BFA7-B0ADE5296AC4}" sibTransId="{771AAA0E-4806-44D7-B2B7-2086DFFDCCE4}"/>
    <dgm:cxn modelId="{3A981093-3A5A-4F5C-9489-C805C2BA1D34}" type="presOf" srcId="{B64963F3-DD2C-48E0-ABE3-F3F3B9E15147}" destId="{9B751104-A5C0-41E4-A66E-76CB61E1FF36}" srcOrd="0" destOrd="0" presId="urn:microsoft.com/office/officeart/2005/8/layout/vList2"/>
    <dgm:cxn modelId="{BBB322A5-757E-4956-8BFC-D9421FBC3F10}" type="presOf" srcId="{B9F58A87-79A9-4010-894D-E1819A8854EB}" destId="{1B635FB2-4692-4940-A475-CBA4718D26D9}" srcOrd="0" destOrd="0" presId="urn:microsoft.com/office/officeart/2005/8/layout/vList2"/>
    <dgm:cxn modelId="{742F1489-0AF7-4C7C-A639-6E2539214366}" type="presParOf" srcId="{1B635FB2-4692-4940-A475-CBA4718D26D9}" destId="{9B751104-A5C0-41E4-A66E-76CB61E1FF36}" srcOrd="0" destOrd="0" presId="urn:microsoft.com/office/officeart/2005/8/layout/vList2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B9F58A87-79A9-4010-894D-E1819A8854EB}" type="doc">
      <dgm:prSet loTypeId="urn:microsoft.com/office/officeart/2005/8/layout/vList2" loCatId="list" qsTypeId="urn:microsoft.com/office/officeart/2005/8/quickstyle/3d4" qsCatId="3D" csTypeId="urn:microsoft.com/office/officeart/2005/8/colors/colorful5" csCatId="colorful" phldr="1"/>
      <dgm:spPr/>
      <dgm:t>
        <a:bodyPr/>
        <a:lstStyle/>
        <a:p>
          <a:endParaRPr lang="bg-BG"/>
        </a:p>
      </dgm:t>
    </dgm:pt>
    <dgm:pt modelId="{B64963F3-DD2C-48E0-ABE3-F3F3B9E15147}">
      <dgm:prSet phldrT="[Text]" custT="1"/>
      <dgm:spPr/>
      <dgm:t>
        <a:bodyPr/>
        <a:lstStyle/>
        <a:p>
          <a:r>
            <a:rPr lang="bg-BG" sz="2800" b="1" dirty="0" smtClean="0"/>
            <a:t>Нашите  специализирани уреди до момента :</a:t>
          </a:r>
          <a:endParaRPr lang="bg-BG" sz="2800" dirty="0" smtClean="0"/>
        </a:p>
        <a:p>
          <a:r>
            <a:rPr lang="bg-BG" sz="2800" dirty="0" smtClean="0"/>
            <a:t>Люлки, които наподобяват майчина утроба, където детето може да се почувства сигурно и защитено.</a:t>
          </a:r>
          <a:endParaRPr lang="bg-BG" sz="2800" b="1" dirty="0"/>
        </a:p>
      </dgm:t>
    </dgm:pt>
    <dgm:pt modelId="{420E3F41-3333-44C9-BFA7-B0ADE5296AC4}" type="parTrans" cxnId="{2B6931F7-44BE-4987-810F-77BEB4DE8DC0}">
      <dgm:prSet/>
      <dgm:spPr/>
      <dgm:t>
        <a:bodyPr/>
        <a:lstStyle/>
        <a:p>
          <a:endParaRPr lang="bg-BG"/>
        </a:p>
      </dgm:t>
    </dgm:pt>
    <dgm:pt modelId="{771AAA0E-4806-44D7-B2B7-2086DFFDCCE4}" type="sibTrans" cxnId="{2B6931F7-44BE-4987-810F-77BEB4DE8DC0}">
      <dgm:prSet/>
      <dgm:spPr/>
      <dgm:t>
        <a:bodyPr/>
        <a:lstStyle/>
        <a:p>
          <a:endParaRPr lang="bg-BG"/>
        </a:p>
      </dgm:t>
    </dgm:pt>
    <dgm:pt modelId="{1B635FB2-4692-4940-A475-CBA4718D26D9}" type="pres">
      <dgm:prSet presAssocID="{B9F58A87-79A9-4010-894D-E1819A8854EB}" presName="linear" presStyleCnt="0">
        <dgm:presLayoutVars>
          <dgm:animLvl val="lvl"/>
          <dgm:resizeHandles val="exact"/>
        </dgm:presLayoutVars>
      </dgm:prSet>
      <dgm:spPr/>
    </dgm:pt>
    <dgm:pt modelId="{9B751104-A5C0-41E4-A66E-76CB61E1FF36}" type="pres">
      <dgm:prSet presAssocID="{B64963F3-DD2C-48E0-ABE3-F3F3B9E15147}" presName="parentText" presStyleLbl="node1" presStyleIdx="0" presStyleCnt="1" custLinFactNeighborX="-2372" custLinFactNeighborY="-57613">
        <dgm:presLayoutVars>
          <dgm:chMax val="0"/>
          <dgm:bulletEnabled val="1"/>
        </dgm:presLayoutVars>
      </dgm:prSet>
      <dgm:spPr/>
      <dgm:t>
        <a:bodyPr/>
        <a:lstStyle/>
        <a:p>
          <a:endParaRPr lang="bg-BG"/>
        </a:p>
      </dgm:t>
    </dgm:pt>
  </dgm:ptLst>
  <dgm:cxnLst>
    <dgm:cxn modelId="{2B6931F7-44BE-4987-810F-77BEB4DE8DC0}" srcId="{B9F58A87-79A9-4010-894D-E1819A8854EB}" destId="{B64963F3-DD2C-48E0-ABE3-F3F3B9E15147}" srcOrd="0" destOrd="0" parTransId="{420E3F41-3333-44C9-BFA7-B0ADE5296AC4}" sibTransId="{771AAA0E-4806-44D7-B2B7-2086DFFDCCE4}"/>
    <dgm:cxn modelId="{58FA9C8E-4FAB-44E7-AEF0-5B05CDCFCE5C}" type="presOf" srcId="{B64963F3-DD2C-48E0-ABE3-F3F3B9E15147}" destId="{9B751104-A5C0-41E4-A66E-76CB61E1FF36}" srcOrd="0" destOrd="0" presId="urn:microsoft.com/office/officeart/2005/8/layout/vList2"/>
    <dgm:cxn modelId="{1B730768-C1D0-4FFB-BC5C-A8DBE5D107A1}" type="presOf" srcId="{B9F58A87-79A9-4010-894D-E1819A8854EB}" destId="{1B635FB2-4692-4940-A475-CBA4718D26D9}" srcOrd="0" destOrd="0" presId="urn:microsoft.com/office/officeart/2005/8/layout/vList2"/>
    <dgm:cxn modelId="{D975C7CA-5599-4A2F-A9B1-863DC945CB86}" type="presParOf" srcId="{1B635FB2-4692-4940-A475-CBA4718D26D9}" destId="{9B751104-A5C0-41E4-A66E-76CB61E1FF36}" srcOrd="0" destOrd="0" presId="urn:microsoft.com/office/officeart/2005/8/layout/vList2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B9F58A87-79A9-4010-894D-E1819A8854EB}" type="doc">
      <dgm:prSet loTypeId="urn:microsoft.com/office/officeart/2005/8/layout/vList2" loCatId="list" qsTypeId="urn:microsoft.com/office/officeart/2005/8/quickstyle/3d4" qsCatId="3D" csTypeId="urn:microsoft.com/office/officeart/2005/8/colors/colorful5" csCatId="colorful" phldr="1"/>
      <dgm:spPr/>
      <dgm:t>
        <a:bodyPr/>
        <a:lstStyle/>
        <a:p>
          <a:endParaRPr lang="bg-BG"/>
        </a:p>
      </dgm:t>
    </dgm:pt>
    <dgm:pt modelId="{8AA275B8-29AF-40C2-9907-527BEE8F5C5D}">
      <dgm:prSet custT="1"/>
      <dgm:spPr/>
      <dgm:t>
        <a:bodyPr/>
        <a:lstStyle/>
        <a:p>
          <a:r>
            <a:rPr lang="bg-BG" sz="3200" dirty="0" smtClean="0"/>
            <a:t>Кът за успокояване и релаксация „Звездно небе“.</a:t>
          </a:r>
          <a:endParaRPr lang="bg-BG" sz="3200" dirty="0"/>
        </a:p>
      </dgm:t>
    </dgm:pt>
    <dgm:pt modelId="{7ACB9623-F809-491C-81FB-656A19957370}" type="parTrans" cxnId="{7788FD35-1B26-4E3E-BF42-4BB0C0CE3AE9}">
      <dgm:prSet/>
      <dgm:spPr/>
      <dgm:t>
        <a:bodyPr/>
        <a:lstStyle/>
        <a:p>
          <a:endParaRPr lang="bg-BG"/>
        </a:p>
      </dgm:t>
    </dgm:pt>
    <dgm:pt modelId="{9C6BB981-6DCC-4949-BD6E-03DA57F73179}" type="sibTrans" cxnId="{7788FD35-1B26-4E3E-BF42-4BB0C0CE3AE9}">
      <dgm:prSet/>
      <dgm:spPr/>
      <dgm:t>
        <a:bodyPr/>
        <a:lstStyle/>
        <a:p>
          <a:endParaRPr lang="bg-BG"/>
        </a:p>
      </dgm:t>
    </dgm:pt>
    <dgm:pt modelId="{1B635FB2-4692-4940-A475-CBA4718D26D9}" type="pres">
      <dgm:prSet presAssocID="{B9F58A87-79A9-4010-894D-E1819A8854EB}" presName="linear" presStyleCnt="0">
        <dgm:presLayoutVars>
          <dgm:animLvl val="lvl"/>
          <dgm:resizeHandles val="exact"/>
        </dgm:presLayoutVars>
      </dgm:prSet>
      <dgm:spPr/>
    </dgm:pt>
    <dgm:pt modelId="{4551B049-E46B-45AC-B149-99F08FE0EABE}" type="pres">
      <dgm:prSet presAssocID="{8AA275B8-29AF-40C2-9907-527BEE8F5C5D}" presName="parentText" presStyleLbl="node1" presStyleIdx="0" presStyleCnt="1" custLinFactY="69866" custLinFactNeighborX="-1854" custLinFactNeighborY="100000">
        <dgm:presLayoutVars>
          <dgm:chMax val="0"/>
          <dgm:bulletEnabled val="1"/>
        </dgm:presLayoutVars>
      </dgm:prSet>
      <dgm:spPr/>
      <dgm:t>
        <a:bodyPr/>
        <a:lstStyle/>
        <a:p>
          <a:endParaRPr lang="bg-BG"/>
        </a:p>
      </dgm:t>
    </dgm:pt>
  </dgm:ptLst>
  <dgm:cxnLst>
    <dgm:cxn modelId="{7788FD35-1B26-4E3E-BF42-4BB0C0CE3AE9}" srcId="{B9F58A87-79A9-4010-894D-E1819A8854EB}" destId="{8AA275B8-29AF-40C2-9907-527BEE8F5C5D}" srcOrd="0" destOrd="0" parTransId="{7ACB9623-F809-491C-81FB-656A19957370}" sibTransId="{9C6BB981-6DCC-4949-BD6E-03DA57F73179}"/>
    <dgm:cxn modelId="{A2609D2F-4DAD-4612-B27F-485590DF7370}" type="presOf" srcId="{B9F58A87-79A9-4010-894D-E1819A8854EB}" destId="{1B635FB2-4692-4940-A475-CBA4718D26D9}" srcOrd="0" destOrd="0" presId="urn:microsoft.com/office/officeart/2005/8/layout/vList2"/>
    <dgm:cxn modelId="{95B060EF-C1A8-4BC5-A385-7F2F1B098ADC}" type="presOf" srcId="{8AA275B8-29AF-40C2-9907-527BEE8F5C5D}" destId="{4551B049-E46B-45AC-B149-99F08FE0EABE}" srcOrd="0" destOrd="0" presId="urn:microsoft.com/office/officeart/2005/8/layout/vList2"/>
    <dgm:cxn modelId="{28450ABF-FD37-4E6E-AE2D-4F08DB74DEBC}" type="presParOf" srcId="{1B635FB2-4692-4940-A475-CBA4718D26D9}" destId="{4551B049-E46B-45AC-B149-99F08FE0EABE}" srcOrd="0" destOrd="0" presId="urn:microsoft.com/office/officeart/2005/8/layout/vList2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B9F58A87-79A9-4010-894D-E1819A8854EB}" type="doc">
      <dgm:prSet loTypeId="urn:microsoft.com/office/officeart/2005/8/layout/vList2" loCatId="list" qsTypeId="urn:microsoft.com/office/officeart/2005/8/quickstyle/3d4" qsCatId="3D" csTypeId="urn:microsoft.com/office/officeart/2005/8/colors/accent3_2" csCatId="accent3" phldr="1"/>
      <dgm:spPr/>
      <dgm:t>
        <a:bodyPr/>
        <a:lstStyle/>
        <a:p>
          <a:endParaRPr lang="bg-BG"/>
        </a:p>
      </dgm:t>
    </dgm:pt>
    <dgm:pt modelId="{4EF859A6-739F-4FA5-9D57-F62E457313BC}">
      <dgm:prSet custT="1"/>
      <dgm:spPr/>
      <dgm:t>
        <a:bodyPr/>
        <a:lstStyle/>
        <a:p>
          <a:r>
            <a:rPr lang="bg-BG" sz="2800" dirty="0" smtClean="0"/>
            <a:t>Мултисензорна кула (с променящи се цветове и движещи се мехури) с платформи и огледала.</a:t>
          </a:r>
          <a:endParaRPr lang="bg-BG" sz="2800" dirty="0" smtClean="0"/>
        </a:p>
      </dgm:t>
    </dgm:pt>
    <dgm:pt modelId="{F03DEB8A-67D2-4C98-922D-4A485BD57646}" type="parTrans" cxnId="{4D88FB6E-D88C-4A9F-9745-865DB8109384}">
      <dgm:prSet/>
      <dgm:spPr/>
      <dgm:t>
        <a:bodyPr/>
        <a:lstStyle/>
        <a:p>
          <a:endParaRPr lang="bg-BG"/>
        </a:p>
      </dgm:t>
    </dgm:pt>
    <dgm:pt modelId="{1C16D220-AF06-494D-B411-E584C27E5336}" type="sibTrans" cxnId="{4D88FB6E-D88C-4A9F-9745-865DB8109384}">
      <dgm:prSet/>
      <dgm:spPr/>
      <dgm:t>
        <a:bodyPr/>
        <a:lstStyle/>
        <a:p>
          <a:endParaRPr lang="bg-BG"/>
        </a:p>
      </dgm:t>
    </dgm:pt>
    <dgm:pt modelId="{1B635FB2-4692-4940-A475-CBA4718D26D9}" type="pres">
      <dgm:prSet presAssocID="{B9F58A87-79A9-4010-894D-E1819A8854EB}" presName="linear" presStyleCnt="0">
        <dgm:presLayoutVars>
          <dgm:animLvl val="lvl"/>
          <dgm:resizeHandles val="exact"/>
        </dgm:presLayoutVars>
      </dgm:prSet>
      <dgm:spPr/>
    </dgm:pt>
    <dgm:pt modelId="{AAB706DD-2452-4409-B399-57C898E5E52F}" type="pres">
      <dgm:prSet presAssocID="{4EF859A6-739F-4FA5-9D57-F62E457313BC}" presName="parentText" presStyleLbl="node1" presStyleIdx="0" presStyleCnt="1" custLinFactY="65070" custLinFactNeighborX="-125" custLinFactNeighborY="100000">
        <dgm:presLayoutVars>
          <dgm:chMax val="0"/>
          <dgm:bulletEnabled val="1"/>
        </dgm:presLayoutVars>
      </dgm:prSet>
      <dgm:spPr/>
    </dgm:pt>
  </dgm:ptLst>
  <dgm:cxnLst>
    <dgm:cxn modelId="{4D88FB6E-D88C-4A9F-9745-865DB8109384}" srcId="{B9F58A87-79A9-4010-894D-E1819A8854EB}" destId="{4EF859A6-739F-4FA5-9D57-F62E457313BC}" srcOrd="0" destOrd="0" parTransId="{F03DEB8A-67D2-4C98-922D-4A485BD57646}" sibTransId="{1C16D220-AF06-494D-B411-E584C27E5336}"/>
    <dgm:cxn modelId="{30BC9BA6-D99B-4FA0-9235-FA5B95C1B745}" type="presOf" srcId="{B9F58A87-79A9-4010-894D-E1819A8854EB}" destId="{1B635FB2-4692-4940-A475-CBA4718D26D9}" srcOrd="0" destOrd="0" presId="urn:microsoft.com/office/officeart/2005/8/layout/vList2"/>
    <dgm:cxn modelId="{EF32438D-9EF2-41B6-AA58-878A6AFA18E3}" type="presOf" srcId="{4EF859A6-739F-4FA5-9D57-F62E457313BC}" destId="{AAB706DD-2452-4409-B399-57C898E5E52F}" srcOrd="0" destOrd="0" presId="urn:microsoft.com/office/officeart/2005/8/layout/vList2"/>
    <dgm:cxn modelId="{D3CE2201-226B-4F89-B39F-DFD7254E5C45}" type="presParOf" srcId="{1B635FB2-4692-4940-A475-CBA4718D26D9}" destId="{AAB706DD-2452-4409-B399-57C898E5E52F}" srcOrd="0" destOrd="0" presId="urn:microsoft.com/office/officeart/2005/8/layout/vList2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5068B0B-6BEA-454D-9A54-1B632B1091FC}">
      <dsp:nvSpPr>
        <dsp:cNvPr id="0" name=""/>
        <dsp:cNvSpPr/>
      </dsp:nvSpPr>
      <dsp:spPr>
        <a:xfrm>
          <a:off x="0" y="0"/>
          <a:ext cx="9786937" cy="54756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g-BG" sz="2800" b="1" kern="1200" dirty="0" smtClean="0"/>
            <a:t>Сензорната зала “В света на приказките“ е най-новото въведение в ДГ „Мечо Пух”. Това, което я прави единствена и уникална по рода се е, че тя бързо и лесно се трансформира и в ЗАЛА ЗА ПРИКАЗКОТЕРАПИЯ. Тя e едно специално и защитено място, където децата свободно могат да намират пътя към себе си и другарчетата си, да творят игрите и ролите си, да надграждат умения, които да ги превърнат в уверени и можещи личности. Сесиите в залата са индивидуални или групови - по преценка на екипа ни, така че да може всяко едно от децата да намери своето „специално място” и да се почувства комфортно, зачетено и значимо.</a:t>
          </a:r>
          <a:endParaRPr lang="bg-BG" sz="2800" b="1" kern="1200" dirty="0"/>
        </a:p>
      </dsp:txBody>
      <dsp:txXfrm>
        <a:off x="267297" y="267297"/>
        <a:ext cx="9252343" cy="4941006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AB706DD-2452-4409-B399-57C898E5E52F}">
      <dsp:nvSpPr>
        <dsp:cNvPr id="0" name=""/>
        <dsp:cNvSpPr/>
      </dsp:nvSpPr>
      <dsp:spPr>
        <a:xfrm>
          <a:off x="0" y="395573"/>
          <a:ext cx="6143625" cy="170469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lvl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g-BG" sz="3100" kern="1200" dirty="0" smtClean="0"/>
            <a:t>Светлинен водопад, предоставящ визуални впечатления и тактилни усещания.</a:t>
          </a:r>
          <a:endParaRPr lang="bg-BG" sz="3100" kern="1200" dirty="0" smtClean="0"/>
        </a:p>
      </dsp:txBody>
      <dsp:txXfrm>
        <a:off x="83216" y="478789"/>
        <a:ext cx="5977193" cy="1538258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AB706DD-2452-4409-B399-57C898E5E52F}">
      <dsp:nvSpPr>
        <dsp:cNvPr id="0" name=""/>
        <dsp:cNvSpPr/>
      </dsp:nvSpPr>
      <dsp:spPr>
        <a:xfrm>
          <a:off x="0" y="21937"/>
          <a:ext cx="10287000" cy="164970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g-BG" sz="3000" kern="1200" dirty="0" smtClean="0"/>
            <a:t>Огледална сфера с прожектор, спомагаща за самоорганизиране на детето и за повишаване концентрацията на вниманието му.</a:t>
          </a:r>
          <a:endParaRPr lang="bg-BG" sz="3000" kern="1200" dirty="0" smtClean="0"/>
        </a:p>
      </dsp:txBody>
      <dsp:txXfrm>
        <a:off x="80532" y="102469"/>
        <a:ext cx="10125936" cy="1488636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AB706DD-2452-4409-B399-57C898E5E52F}">
      <dsp:nvSpPr>
        <dsp:cNvPr id="0" name=""/>
        <dsp:cNvSpPr/>
      </dsp:nvSpPr>
      <dsp:spPr>
        <a:xfrm>
          <a:off x="0" y="12606"/>
          <a:ext cx="10772774" cy="1559025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g-BG" sz="2800" kern="1200" dirty="0" smtClean="0"/>
            <a:t>Тунели, палатки, дървени къщички, в които ще работим за общатамоторика, находчивост, съобразителност,логика и креативност. </a:t>
          </a:r>
          <a:endParaRPr lang="bg-BG" sz="2800" kern="1200" dirty="0" smtClean="0"/>
        </a:p>
      </dsp:txBody>
      <dsp:txXfrm>
        <a:off x="76105" y="88711"/>
        <a:ext cx="10620564" cy="1406815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AB706DD-2452-4409-B399-57C898E5E52F}">
      <dsp:nvSpPr>
        <dsp:cNvPr id="0" name=""/>
        <dsp:cNvSpPr/>
      </dsp:nvSpPr>
      <dsp:spPr>
        <a:xfrm>
          <a:off x="0" y="258929"/>
          <a:ext cx="11187112" cy="185562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g-BG" sz="2600" kern="1200" dirty="0" smtClean="0"/>
            <a:t>Мини-театрална сцена за психодрама практики,създадени индивидуално,според нуждите на детето или групата. Там децата ще могат да влизат в определени роли, да са режисьори на важните за тях неща, което е особено ценно за тяхното социално функциониране и опитност.</a:t>
          </a:r>
          <a:endParaRPr lang="bg-BG" sz="2600" kern="1200" dirty="0" smtClean="0"/>
        </a:p>
      </dsp:txBody>
      <dsp:txXfrm>
        <a:off x="90584" y="349513"/>
        <a:ext cx="11005944" cy="1674452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AB706DD-2452-4409-B399-57C898E5E52F}">
      <dsp:nvSpPr>
        <dsp:cNvPr id="0" name=""/>
        <dsp:cNvSpPr/>
      </dsp:nvSpPr>
      <dsp:spPr>
        <a:xfrm>
          <a:off x="0" y="1702"/>
          <a:ext cx="11387137" cy="392736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bg-BG" sz="2400" b="1" kern="1200" dirty="0" smtClean="0"/>
        </a:p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g-BG" sz="2400" b="1" kern="1200" dirty="0" smtClean="0"/>
            <a:t>Прожектор за обучение и релаксация  с  филтри в различни цветови десени . </a:t>
          </a:r>
        </a:p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g-BG" sz="2400" b="1" kern="1200" dirty="0" smtClean="0"/>
            <a:t>Светлинни фигури с променящи се цветове предназначени за концентрация на вниманието и с успокояващ ефект.</a:t>
          </a:r>
        </a:p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g-BG" sz="2400" b="1" kern="1200" dirty="0" smtClean="0"/>
            <a:t>Комплект материали за стимулиране на тактилни усещания, зрителни възприятия, фина и обща моторика и познавателни умения.</a:t>
          </a:r>
          <a:endParaRPr lang="bg-BG" sz="2400" b="1" kern="1200" dirty="0" smtClean="0"/>
        </a:p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g-BG" sz="2400" b="1" kern="1200" dirty="0" smtClean="0"/>
            <a:t>Музикални фонове, които са от парадигмата на музикотерапията и ще се ползват за подсилване на терапевтичния ефект и  допълване целта на сесиите .</a:t>
          </a:r>
        </a:p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g-BG" sz="2400" b="1" kern="1200" dirty="0" smtClean="0"/>
            <a:t> </a:t>
          </a:r>
          <a:endParaRPr lang="bg-BG" sz="2400" b="1" kern="1200" dirty="0" smtClean="0"/>
        </a:p>
      </dsp:txBody>
      <dsp:txXfrm>
        <a:off x="191718" y="193420"/>
        <a:ext cx="11003701" cy="3543924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AB706DD-2452-4409-B399-57C898E5E52F}">
      <dsp:nvSpPr>
        <dsp:cNvPr id="0" name=""/>
        <dsp:cNvSpPr/>
      </dsp:nvSpPr>
      <dsp:spPr>
        <a:xfrm>
          <a:off x="0" y="1822"/>
          <a:ext cx="10772774" cy="192699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g-BG" sz="2700" kern="1200" dirty="0" smtClean="0"/>
            <a:t>Нашата сензорната зала ще е специално място, където сензорната стимулация или релаксация може да се контролира (активно или пасивно въздействие), а сетивните стимули  да  се предлагат индивидуално или комбинирано с подходяща музика или звуци.</a:t>
          </a:r>
          <a:endParaRPr lang="bg-BG" sz="2700" kern="1200" dirty="0" smtClean="0"/>
        </a:p>
      </dsp:txBody>
      <dsp:txXfrm>
        <a:off x="94068" y="95890"/>
        <a:ext cx="10584638" cy="1738854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AB706DD-2452-4409-B399-57C898E5E52F}">
      <dsp:nvSpPr>
        <dsp:cNvPr id="0" name=""/>
        <dsp:cNvSpPr/>
      </dsp:nvSpPr>
      <dsp:spPr>
        <a:xfrm>
          <a:off x="0" y="15439"/>
          <a:ext cx="10772774" cy="3127811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g-BG" sz="3000" kern="1200" dirty="0" smtClean="0"/>
            <a:t>Надяваме се </a:t>
          </a:r>
          <a:r>
            <a:rPr lang="bg-BG" sz="3000" b="1" kern="1200" dirty="0" smtClean="0"/>
            <a:t>нашите специални</a:t>
          </a:r>
          <a:r>
            <a:rPr lang="bg-BG" sz="3000" kern="1200" dirty="0" smtClean="0"/>
            <a:t> /защото за нас всички деца сатакива / </a:t>
          </a:r>
          <a:r>
            <a:rPr lang="bg-BG" sz="3000" b="1" kern="1200" dirty="0" smtClean="0"/>
            <a:t>и още по-специални деца</a:t>
          </a:r>
          <a:r>
            <a:rPr lang="bg-BG" sz="3000" kern="1200" dirty="0" smtClean="0"/>
            <a:t>  да  я възприемат като тяхното приказно и дори магично място, свързано с приятни преживявания и игри. Тази нагласа е особено ценна по отношение на мотивацията и желанието им за сътрудничество в терапевтичната и обучителната дейност.</a:t>
          </a:r>
          <a:endParaRPr lang="bg-BG" sz="3000" kern="1200" dirty="0" smtClean="0"/>
        </a:p>
      </dsp:txBody>
      <dsp:txXfrm>
        <a:off x="152687" y="168126"/>
        <a:ext cx="10467400" cy="2822437"/>
      </dsp:txXfrm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E21A92D-1BC6-4C14-8903-E3AF84C03A12}">
      <dsp:nvSpPr>
        <dsp:cNvPr id="0" name=""/>
        <dsp:cNvSpPr/>
      </dsp:nvSpPr>
      <dsp:spPr>
        <a:xfrm>
          <a:off x="435239" y="49819"/>
          <a:ext cx="6951397" cy="5641892"/>
        </a:xfrm>
        <a:prstGeom prst="ellipse">
          <a:avLst/>
        </a:prstGeom>
        <a:gradFill rotWithShape="0">
          <a:gsLst>
            <a:gs pos="0">
              <a:schemeClr val="accent3">
                <a:alpha val="50000"/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alpha val="50000"/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alpha val="50000"/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DDB416F2-46EF-4A6C-B5A6-C49A05410129}">
      <dsp:nvSpPr>
        <dsp:cNvPr id="0" name=""/>
        <dsp:cNvSpPr/>
      </dsp:nvSpPr>
      <dsp:spPr>
        <a:xfrm>
          <a:off x="2288149" y="1163190"/>
          <a:ext cx="4292400" cy="35069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30480" rIns="0" bIns="3048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g-BG" sz="2400" b="1" u="sng" kern="1200" dirty="0" smtClean="0">
              <a:solidFill>
                <a:schemeClr val="bg1"/>
              </a:solidFill>
            </a:rPr>
            <a:t>КАТЕГОРИИ В НАШАТА СЕНЗОРНА ЗАЛА ЩЕ БЪДАТ ОЩЕ :</a:t>
          </a:r>
          <a:endParaRPr lang="bg-BG" sz="2400" b="1" kern="1200" dirty="0" smtClean="0">
            <a:solidFill>
              <a:schemeClr val="bg1"/>
            </a:solidFill>
          </a:endParaRPr>
        </a:p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g-BG" sz="2400" b="1" kern="1200" dirty="0" smtClean="0">
              <a:solidFill>
                <a:schemeClr val="bg1"/>
              </a:solidFill>
            </a:rPr>
            <a:t>Арт-терапия </a:t>
          </a:r>
        </a:p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g-BG" sz="2400" b="1" kern="1200" dirty="0" smtClean="0">
              <a:solidFill>
                <a:schemeClr val="bg1"/>
              </a:solidFill>
            </a:rPr>
            <a:t>Музикотерапия</a:t>
          </a:r>
        </a:p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g-BG" sz="2400" b="1" kern="1200" dirty="0" smtClean="0">
              <a:solidFill>
                <a:schemeClr val="bg1"/>
              </a:solidFill>
            </a:rPr>
            <a:t>Танцотерапия</a:t>
          </a:r>
        </a:p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g-BG" sz="2400" b="1" kern="1200" dirty="0" smtClean="0">
              <a:solidFill>
                <a:schemeClr val="bg1"/>
              </a:solidFill>
            </a:rPr>
            <a:t>Куклотерапия</a:t>
          </a:r>
        </a:p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g-BG" sz="2400" b="1" kern="1200" dirty="0" smtClean="0">
              <a:solidFill>
                <a:schemeClr val="bg1"/>
              </a:solidFill>
            </a:rPr>
            <a:t>Цветотерапията</a:t>
          </a:r>
        </a:p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g-BG" sz="2400" b="1" kern="1200" dirty="0" smtClean="0">
              <a:solidFill>
                <a:schemeClr val="bg1"/>
              </a:solidFill>
            </a:rPr>
            <a:t>Приказкотерапия</a:t>
          </a:r>
        </a:p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g-BG" sz="2400" b="1" kern="1200" dirty="0" smtClean="0">
              <a:solidFill>
                <a:schemeClr val="bg1"/>
              </a:solidFill>
            </a:rPr>
            <a:t>Дихателни упражнения </a:t>
          </a:r>
        </a:p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g-BG" sz="2400" b="1" kern="1200" dirty="0" smtClean="0">
              <a:solidFill>
                <a:schemeClr val="bg1"/>
              </a:solidFill>
            </a:rPr>
            <a:t>Игротерапия</a:t>
          </a:r>
          <a:endParaRPr lang="bg-BG" sz="2400" b="1" kern="1200" dirty="0" smtClean="0">
            <a:solidFill>
              <a:schemeClr val="bg1"/>
            </a:solidFill>
          </a:endParaRPr>
        </a:p>
      </dsp:txBody>
      <dsp:txXfrm>
        <a:off x="2288149" y="1163190"/>
        <a:ext cx="4292400" cy="3506912"/>
      </dsp:txXfrm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AB706DD-2452-4409-B399-57C898E5E52F}">
      <dsp:nvSpPr>
        <dsp:cNvPr id="0" name=""/>
        <dsp:cNvSpPr/>
      </dsp:nvSpPr>
      <dsp:spPr>
        <a:xfrm>
          <a:off x="0" y="653787"/>
          <a:ext cx="8815388" cy="1232168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lvl="0" algn="l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g-BG" sz="4400" b="1" kern="1200" cap="none" spc="0" dirty="0" smtClean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rPr>
            <a:t>     ЗА ЕДНО ПО-ДОБРО БЪДЕЩЕ!</a:t>
          </a:r>
          <a:endParaRPr lang="bg-BG" sz="4400" b="1" kern="1200" cap="none" spc="0" dirty="0" smtClean="0">
            <a:ln w="12700" cmpd="sng">
              <a:solidFill>
                <a:schemeClr val="accent4"/>
              </a:solidFill>
              <a:prstDash val="solid"/>
            </a:ln>
            <a:gradFill>
              <a:gsLst>
                <a:gs pos="0">
                  <a:schemeClr val="accent4"/>
                </a:gs>
                <a:gs pos="4000">
                  <a:schemeClr val="accent4">
                    <a:lumMod val="60000"/>
                    <a:lumOff val="40000"/>
                  </a:schemeClr>
                </a:gs>
                <a:gs pos="87000">
                  <a:schemeClr val="accent4">
                    <a:lumMod val="20000"/>
                    <a:lumOff val="80000"/>
                  </a:schemeClr>
                </a:gs>
              </a:gsLst>
              <a:lin ang="5400000"/>
            </a:gradFill>
            <a:effectLst/>
          </a:endParaRPr>
        </a:p>
      </dsp:txBody>
      <dsp:txXfrm>
        <a:off x="60149" y="713936"/>
        <a:ext cx="8695090" cy="1111870"/>
      </dsp:txXfrm>
    </dsp:sp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AB706DD-2452-4409-B399-57C898E5E52F}">
      <dsp:nvSpPr>
        <dsp:cNvPr id="0" name=""/>
        <dsp:cNvSpPr/>
      </dsp:nvSpPr>
      <dsp:spPr>
        <a:xfrm>
          <a:off x="0" y="653787"/>
          <a:ext cx="8815388" cy="1232168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lvl="0" algn="l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g-BG" sz="4400" b="1" kern="1200" cap="none" spc="0" dirty="0" smtClean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rPr>
            <a:t>     ЗА ЕДНО ПО-ДОБРО БЪДЕЩЕ!</a:t>
          </a:r>
          <a:endParaRPr lang="bg-BG" sz="4400" kern="1200" dirty="0" smtClean="0"/>
        </a:p>
      </dsp:txBody>
      <dsp:txXfrm>
        <a:off x="60149" y="713936"/>
        <a:ext cx="8695090" cy="111187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B751104-A5C0-41E4-A66E-76CB61E1FF36}">
      <dsp:nvSpPr>
        <dsp:cNvPr id="0" name=""/>
        <dsp:cNvSpPr/>
      </dsp:nvSpPr>
      <dsp:spPr>
        <a:xfrm>
          <a:off x="0" y="62450"/>
          <a:ext cx="9458325" cy="562769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g-BG" sz="2800" b="1" kern="1200" dirty="0" smtClean="0"/>
            <a:t/>
          </a:r>
          <a:br>
            <a:rPr lang="bg-BG" sz="2800" b="1" kern="1200" dirty="0" smtClean="0"/>
          </a:br>
          <a:r>
            <a:rPr lang="bg-BG" sz="2800" b="1" kern="1200" dirty="0" smtClean="0"/>
            <a:t>За  нашият екип – тук в сензорна зала “В света на приказките“ ще са приоритетни индивидуалните потребности, моментните  нагласи и нужди на децата. Те ще имат възможност да изразяват себе си, да опознават света и другите  в нашето </a:t>
          </a:r>
          <a:r>
            <a:rPr lang="bg-BG" sz="2800" b="1" u="sng" kern="1200" dirty="0" smtClean="0"/>
            <a:t>свободно и защитено  пространство за творчество. </a:t>
          </a:r>
        </a:p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g-BG" sz="2800" b="1" u="none" kern="1200" dirty="0" smtClean="0"/>
            <a:t>Уникаленият</a:t>
          </a:r>
          <a:r>
            <a:rPr lang="bg-BG" sz="2800" b="1" kern="1200" dirty="0" smtClean="0"/>
            <a:t> ни метод за подкрепа, превенция и терапия  в сензорна зала " В света на приказките" ще използва удоволствието от играта и магията на приказките, като основни инструменти по пътя към добрите начини за регулация и свързване.</a:t>
          </a:r>
          <a:endParaRPr lang="bg-BG" sz="2800" b="1" kern="1200" dirty="0"/>
        </a:p>
      </dsp:txBody>
      <dsp:txXfrm>
        <a:off x="274722" y="337172"/>
        <a:ext cx="8908881" cy="5078255"/>
      </dsp:txXfrm>
    </dsp:sp>
  </dsp:spTree>
</dsp:drawing>
</file>

<file path=ppt/diagrams/drawing2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AB706DD-2452-4409-B399-57C898E5E52F}">
      <dsp:nvSpPr>
        <dsp:cNvPr id="0" name=""/>
        <dsp:cNvSpPr/>
      </dsp:nvSpPr>
      <dsp:spPr>
        <a:xfrm>
          <a:off x="0" y="382331"/>
          <a:ext cx="8815388" cy="1232168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lvl="0" algn="l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g-BG" sz="4400" b="1" kern="1200" cap="none" spc="0" dirty="0" smtClean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rPr>
            <a:t>    ЗА ЕДНО ПО-ДОБРО БЪДЕЩЕ!</a:t>
          </a:r>
          <a:endParaRPr lang="bg-BG" sz="4400" kern="1200" dirty="0" smtClean="0"/>
        </a:p>
      </dsp:txBody>
      <dsp:txXfrm>
        <a:off x="60149" y="442480"/>
        <a:ext cx="8695090" cy="1111870"/>
      </dsp:txXfrm>
    </dsp:sp>
  </dsp:spTree>
</dsp:drawing>
</file>

<file path=ppt/diagrams/drawing2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AB706DD-2452-4409-B399-57C898E5E52F}">
      <dsp:nvSpPr>
        <dsp:cNvPr id="0" name=""/>
        <dsp:cNvSpPr/>
      </dsp:nvSpPr>
      <dsp:spPr>
        <a:xfrm>
          <a:off x="0" y="382331"/>
          <a:ext cx="8815388" cy="1232168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lvl="0" algn="l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g-BG" sz="4400" b="1" kern="1200" cap="none" spc="0" dirty="0" smtClean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rPr>
            <a:t>    ЗА ЕДНО ПО-ДОБРО БЪДЕЩЕ!</a:t>
          </a:r>
          <a:endParaRPr lang="bg-BG" sz="4400" kern="1200" dirty="0" smtClean="0"/>
        </a:p>
      </dsp:txBody>
      <dsp:txXfrm>
        <a:off x="60149" y="442480"/>
        <a:ext cx="8695090" cy="1111870"/>
      </dsp:txXfrm>
    </dsp:sp>
  </dsp:spTree>
</dsp:drawing>
</file>

<file path=ppt/diagrams/drawing2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AB706DD-2452-4409-B399-57C898E5E52F}">
      <dsp:nvSpPr>
        <dsp:cNvPr id="0" name=""/>
        <dsp:cNvSpPr/>
      </dsp:nvSpPr>
      <dsp:spPr>
        <a:xfrm>
          <a:off x="0" y="382331"/>
          <a:ext cx="8815388" cy="1232168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lvl="0" algn="l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g-BG" sz="4400" b="1" kern="1200" cap="none" spc="0" dirty="0" smtClean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rPr>
            <a:t>     ЗА ЕДНО ПО-ДОБРО БЪДЕЩЕ!</a:t>
          </a:r>
          <a:endParaRPr lang="bg-BG" sz="4400" kern="1200" dirty="0" smtClean="0"/>
        </a:p>
      </dsp:txBody>
      <dsp:txXfrm>
        <a:off x="60149" y="442480"/>
        <a:ext cx="8695090" cy="1111870"/>
      </dsp:txXfrm>
    </dsp:sp>
  </dsp:spTree>
</dsp:drawing>
</file>

<file path=ppt/diagrams/drawing2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AB706DD-2452-4409-B399-57C898E5E52F}">
      <dsp:nvSpPr>
        <dsp:cNvPr id="0" name=""/>
        <dsp:cNvSpPr/>
      </dsp:nvSpPr>
      <dsp:spPr>
        <a:xfrm>
          <a:off x="0" y="382331"/>
          <a:ext cx="8815388" cy="1232168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lvl="0" algn="l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g-BG" sz="4400" b="1" kern="1200" cap="none" spc="0" dirty="0" smtClean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rPr>
            <a:t>     ЗА ЕДНО ПО-ДОБРО БЪДЕЩЕ!</a:t>
          </a:r>
          <a:endParaRPr lang="bg-BG" sz="4400" kern="1200" dirty="0" smtClean="0"/>
        </a:p>
      </dsp:txBody>
      <dsp:txXfrm>
        <a:off x="60149" y="442480"/>
        <a:ext cx="8695090" cy="1111870"/>
      </dsp:txXfrm>
    </dsp:sp>
  </dsp:spTree>
</dsp:drawing>
</file>

<file path=ppt/diagrams/drawing2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AB706DD-2452-4409-B399-57C898E5E52F}">
      <dsp:nvSpPr>
        <dsp:cNvPr id="0" name=""/>
        <dsp:cNvSpPr/>
      </dsp:nvSpPr>
      <dsp:spPr>
        <a:xfrm>
          <a:off x="0" y="382331"/>
          <a:ext cx="8815388" cy="1232168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lvl="0" algn="l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g-BG" sz="4400" b="1" kern="1200" cap="none" spc="0" dirty="0" smtClean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rPr>
            <a:t>     ЗА ЕДНО ПО-ДОБРО БЪДЕЩЕ!</a:t>
          </a:r>
          <a:endParaRPr lang="bg-BG" sz="4400" kern="1200" dirty="0" smtClean="0"/>
        </a:p>
      </dsp:txBody>
      <dsp:txXfrm>
        <a:off x="60149" y="442480"/>
        <a:ext cx="8695090" cy="1111870"/>
      </dsp:txXfrm>
    </dsp:sp>
  </dsp:spTree>
</dsp:drawing>
</file>

<file path=ppt/diagrams/drawing2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AB706DD-2452-4409-B399-57C898E5E52F}">
      <dsp:nvSpPr>
        <dsp:cNvPr id="0" name=""/>
        <dsp:cNvSpPr/>
      </dsp:nvSpPr>
      <dsp:spPr>
        <a:xfrm>
          <a:off x="0" y="382331"/>
          <a:ext cx="8815388" cy="1232168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lvl="0" algn="l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g-BG" sz="4400" b="1" kern="1200" cap="none" spc="0" dirty="0" smtClean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rPr>
            <a:t>     ЗА ЕДНО ПО-ДОБРО БЪДЕЩЕ!</a:t>
          </a:r>
          <a:endParaRPr lang="bg-BG" sz="4400" kern="1200" dirty="0" smtClean="0"/>
        </a:p>
      </dsp:txBody>
      <dsp:txXfrm>
        <a:off x="60149" y="442480"/>
        <a:ext cx="8695090" cy="1111870"/>
      </dsp:txXfrm>
    </dsp:sp>
  </dsp:spTree>
</dsp:drawing>
</file>

<file path=ppt/diagrams/drawing2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AB706DD-2452-4409-B399-57C898E5E52F}">
      <dsp:nvSpPr>
        <dsp:cNvPr id="0" name=""/>
        <dsp:cNvSpPr/>
      </dsp:nvSpPr>
      <dsp:spPr>
        <a:xfrm>
          <a:off x="0" y="382331"/>
          <a:ext cx="8815388" cy="1232168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lvl="0" algn="l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g-BG" sz="4400" b="1" kern="1200" cap="none" spc="0" dirty="0" smtClean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rPr>
            <a:t>     ЗА ЕДНО ПО-ДОБРО БЪДЕЩЕ!</a:t>
          </a:r>
          <a:endParaRPr lang="bg-BG" sz="4400" kern="1200" dirty="0" smtClean="0"/>
        </a:p>
      </dsp:txBody>
      <dsp:txXfrm>
        <a:off x="60149" y="442480"/>
        <a:ext cx="8695090" cy="1111870"/>
      </dsp:txXfrm>
    </dsp:sp>
  </dsp:spTree>
</dsp:drawing>
</file>

<file path=ppt/diagrams/drawing2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AB706DD-2452-4409-B399-57C898E5E52F}">
      <dsp:nvSpPr>
        <dsp:cNvPr id="0" name=""/>
        <dsp:cNvSpPr/>
      </dsp:nvSpPr>
      <dsp:spPr>
        <a:xfrm>
          <a:off x="0" y="382331"/>
          <a:ext cx="8815388" cy="1232168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lvl="0" algn="l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g-BG" sz="4400" b="1" kern="1200" cap="none" spc="0" dirty="0" smtClean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rPr>
            <a:t>     ЗА ЕДНО ПО-ДОБРО БЪДЕЩЕ!</a:t>
          </a:r>
          <a:endParaRPr lang="bg-BG" sz="4400" kern="1200" dirty="0" smtClean="0"/>
        </a:p>
      </dsp:txBody>
      <dsp:txXfrm>
        <a:off x="60149" y="442480"/>
        <a:ext cx="8695090" cy="1111870"/>
      </dsp:txXfrm>
    </dsp:sp>
  </dsp:spTree>
</dsp:drawing>
</file>

<file path=ppt/diagrams/drawing2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AB706DD-2452-4409-B399-57C898E5E52F}">
      <dsp:nvSpPr>
        <dsp:cNvPr id="0" name=""/>
        <dsp:cNvSpPr/>
      </dsp:nvSpPr>
      <dsp:spPr>
        <a:xfrm>
          <a:off x="0" y="382331"/>
          <a:ext cx="8815388" cy="1232168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lvl="0" algn="l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g-BG" sz="4400" b="1" kern="1200" cap="none" spc="0" dirty="0" smtClean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rPr>
            <a:t>     ЗА ЕДНО ПО-ДОБРО БЪДЕЩЕ!</a:t>
          </a:r>
          <a:endParaRPr lang="bg-BG" sz="4400" kern="1200" dirty="0" smtClean="0"/>
        </a:p>
      </dsp:txBody>
      <dsp:txXfrm>
        <a:off x="60149" y="442480"/>
        <a:ext cx="8695090" cy="1111870"/>
      </dsp:txXfrm>
    </dsp:sp>
  </dsp:spTree>
</dsp:drawing>
</file>

<file path=ppt/diagrams/drawing2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EE77846-5000-4663-A643-57E8C37F8AFB}">
      <dsp:nvSpPr>
        <dsp:cNvPr id="0" name=""/>
        <dsp:cNvSpPr/>
      </dsp:nvSpPr>
      <dsp:spPr>
        <a:xfrm>
          <a:off x="0" y="395803"/>
          <a:ext cx="9001124" cy="1190108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6690" tIns="186690" rIns="186690" bIns="186690" numCol="1" spcCol="1270" anchor="ctr" anchorCtr="0">
          <a:noAutofit/>
        </a:bodyPr>
        <a:lstStyle/>
        <a:p>
          <a:pPr lvl="0" algn="l" defTabSz="2178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g-BG" sz="4900" b="1" kern="1200" cap="none" spc="0" dirty="0" smtClean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rPr>
            <a:t>  ЗА ЕДНО ПО-ДОБРО БЪДЕЩЕ!</a:t>
          </a:r>
          <a:endParaRPr lang="bg-BG" sz="4900" kern="1200" dirty="0" smtClean="0"/>
        </a:p>
      </dsp:txBody>
      <dsp:txXfrm>
        <a:off x="58096" y="453899"/>
        <a:ext cx="8884932" cy="107391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C338582-EF91-4696-ACF2-D8C22F0AB126}">
      <dsp:nvSpPr>
        <dsp:cNvPr id="0" name=""/>
        <dsp:cNvSpPr/>
      </dsp:nvSpPr>
      <dsp:spPr>
        <a:xfrm>
          <a:off x="0" y="720338"/>
          <a:ext cx="9901237" cy="4088585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35560" rIns="5334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g-BG" sz="2800" b="1" kern="1200" dirty="0" smtClean="0"/>
            <a:t>Другата част от помагането в порастването и опознаването на света в нашата зала ще бъде развиването на инициативност, автономност и адаптивни възможности у децата. Нашата специфично организирана сензорна зала е предназначена както за деца с разстройства в развитието и специални потребности, така и за останалите деца, които в даден момент могат да надграждат свои способности, да учат, да релаксират или просто да се забавляват .</a:t>
          </a:r>
          <a:endParaRPr lang="bg-BG" sz="2800" b="1" kern="1200" dirty="0"/>
        </a:p>
      </dsp:txBody>
      <dsp:txXfrm>
        <a:off x="119751" y="840089"/>
        <a:ext cx="9661735" cy="3849083"/>
      </dsp:txXfrm>
    </dsp:sp>
  </dsp:spTree>
</dsp:drawing>
</file>

<file path=ppt/diagrams/drawing3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AB706DD-2452-4409-B399-57C898E5E52F}">
      <dsp:nvSpPr>
        <dsp:cNvPr id="0" name=""/>
        <dsp:cNvSpPr/>
      </dsp:nvSpPr>
      <dsp:spPr>
        <a:xfrm>
          <a:off x="0" y="382331"/>
          <a:ext cx="8815388" cy="1232168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lvl="0" algn="l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g-BG" sz="4400" b="1" kern="1200" cap="none" spc="0" dirty="0" smtClean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rPr>
            <a:t>     ЗА ЕДНО ПО-ДОБРО БЪДЕЩЕ!</a:t>
          </a:r>
          <a:endParaRPr lang="bg-BG" sz="4400" kern="1200" dirty="0" smtClean="0"/>
        </a:p>
      </dsp:txBody>
      <dsp:txXfrm>
        <a:off x="60149" y="442480"/>
        <a:ext cx="8695090" cy="111187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B751104-A5C0-41E4-A66E-76CB61E1FF36}">
      <dsp:nvSpPr>
        <dsp:cNvPr id="0" name=""/>
        <dsp:cNvSpPr/>
      </dsp:nvSpPr>
      <dsp:spPr>
        <a:xfrm>
          <a:off x="0" y="0"/>
          <a:ext cx="8297863" cy="4186249"/>
        </a:xfrm>
        <a:prstGeom prst="roundRect">
          <a:avLst/>
        </a:prstGeom>
        <a:solidFill>
          <a:schemeClr val="accent2">
            <a:shade val="8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g-BG" sz="2800" b="1" kern="1200" dirty="0" smtClean="0"/>
            <a:t>През тялото и през сензорите си децата ще опознават себе си, околните и света по един много ползотворен и различен начин. Специфично организираната сензорна среда успешно стимулира развитието на двигателната активност, сетивните системи, когнитивните процеси, взаимодействието и комуникацията. </a:t>
          </a:r>
          <a:endParaRPr lang="bg-BG" sz="2800" b="1" kern="1200" dirty="0"/>
        </a:p>
      </dsp:txBody>
      <dsp:txXfrm>
        <a:off x="204356" y="204356"/>
        <a:ext cx="7889151" cy="3777537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B751104-A5C0-41E4-A66E-76CB61E1FF36}">
      <dsp:nvSpPr>
        <dsp:cNvPr id="0" name=""/>
        <dsp:cNvSpPr/>
      </dsp:nvSpPr>
      <dsp:spPr>
        <a:xfrm>
          <a:off x="0" y="108"/>
          <a:ext cx="10844211" cy="4409437"/>
        </a:xfrm>
        <a:prstGeom prst="roundRect">
          <a:avLst/>
        </a:prstGeom>
        <a:solidFill>
          <a:schemeClr val="accen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g-BG" sz="2800" kern="1200" dirty="0" smtClean="0"/>
            <a:t>Сензорната ни зала „В света на приказките“ ще бъде </a:t>
          </a:r>
          <a:r>
            <a:rPr lang="bg-BG" sz="2800" b="1" u="sng" kern="1200" dirty="0" smtClean="0"/>
            <a:t> от полза за всички деца от ДГ „Мечо Пух“ </a:t>
          </a:r>
          <a:r>
            <a:rPr lang="bg-BG" sz="2800" kern="1200" dirty="0" smtClean="0"/>
            <a:t>. </a:t>
          </a:r>
        </a:p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g-BG" sz="2800" kern="1200" dirty="0" smtClean="0"/>
            <a:t>Най-интересното и уникалното в  ще е това, че тя </a:t>
          </a:r>
          <a:r>
            <a:rPr lang="bg-BG" sz="2800" b="1" kern="1200" dirty="0" smtClean="0"/>
            <a:t>бързо и лесно ще се трансформира и в ЗАЛА ЗА ПРИКАЗКОТЕРАПИЯ, изрисувана с авторски картини, стимулиращи въображението на децата и доставящи им приятни и вълшебни емоции. </a:t>
          </a:r>
          <a:r>
            <a:rPr lang="bg-BG" sz="2800" kern="1200" dirty="0" smtClean="0"/>
            <a:t>Приказките са също уникален инструмент за превенция и терапия,особено при децата. Нашите автентични рисунки създават преживяването за един магичен приказен свят, изпълнен с вълшебства и приключения .</a:t>
          </a:r>
          <a:endParaRPr lang="bg-BG" sz="2800" b="1" kern="1200" dirty="0"/>
        </a:p>
      </dsp:txBody>
      <dsp:txXfrm>
        <a:off x="215251" y="215359"/>
        <a:ext cx="10413709" cy="3978935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B751104-A5C0-41E4-A66E-76CB61E1FF36}">
      <dsp:nvSpPr>
        <dsp:cNvPr id="0" name=""/>
        <dsp:cNvSpPr/>
      </dsp:nvSpPr>
      <dsp:spPr>
        <a:xfrm>
          <a:off x="0" y="569697"/>
          <a:ext cx="10844211" cy="3270150"/>
        </a:xfrm>
        <a:prstGeom prst="roundRect">
          <a:avLst/>
        </a:prstGeom>
        <a:solidFill>
          <a:schemeClr val="accent3">
            <a:shade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g-BG" sz="2800" b="1" kern="1200" dirty="0" smtClean="0"/>
            <a:t>Според нуждите на децата мултисензорната среда може да бъде ориентирана както към стимулиране и провокиране, така и  към релаксиране  и  успокояване. Стимулите и начините, чрез които ще поднасяме информацията на децата ще бъдат различни и индивидуално съобразени с нуждите и потребностите им. Именно това ще прави научаването и развитието на уменията им успешно.</a:t>
          </a:r>
          <a:endParaRPr lang="bg-BG" sz="2800" b="1" kern="1200" dirty="0"/>
        </a:p>
      </dsp:txBody>
      <dsp:txXfrm>
        <a:off x="159636" y="729333"/>
        <a:ext cx="10524939" cy="2950878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B751104-A5C0-41E4-A66E-76CB61E1FF36}">
      <dsp:nvSpPr>
        <dsp:cNvPr id="0" name=""/>
        <dsp:cNvSpPr/>
      </dsp:nvSpPr>
      <dsp:spPr>
        <a:xfrm>
          <a:off x="0" y="363380"/>
          <a:ext cx="10844211" cy="1711125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g-BG" sz="2800" b="1" kern="1200" dirty="0" smtClean="0"/>
            <a:t>Нашите  специализирани уреди до момента :</a:t>
          </a:r>
          <a:endParaRPr lang="bg-BG" sz="2800" kern="1200" dirty="0" smtClean="0"/>
        </a:p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g-BG" sz="2800" kern="1200" dirty="0" smtClean="0"/>
            <a:t>Люлки, които наподобяват майчина утроба, където детето може да се почувства сигурно и защитено.</a:t>
          </a:r>
          <a:endParaRPr lang="bg-BG" sz="2800" b="1" kern="1200" dirty="0"/>
        </a:p>
      </dsp:txBody>
      <dsp:txXfrm>
        <a:off x="83530" y="446910"/>
        <a:ext cx="10677151" cy="1544065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551B049-E46B-45AC-B149-99F08FE0EABE}">
      <dsp:nvSpPr>
        <dsp:cNvPr id="0" name=""/>
        <dsp:cNvSpPr/>
      </dsp:nvSpPr>
      <dsp:spPr>
        <a:xfrm>
          <a:off x="0" y="311962"/>
          <a:ext cx="9644062" cy="121680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g-BG" sz="3200" kern="1200" dirty="0" smtClean="0"/>
            <a:t>Кът за успокояване и релаксация „Звездно небе“.</a:t>
          </a:r>
          <a:endParaRPr lang="bg-BG" sz="3200" kern="1200" dirty="0"/>
        </a:p>
      </dsp:txBody>
      <dsp:txXfrm>
        <a:off x="59399" y="371361"/>
        <a:ext cx="9525264" cy="1098002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AB706DD-2452-4409-B399-57C898E5E52F}">
      <dsp:nvSpPr>
        <dsp:cNvPr id="0" name=""/>
        <dsp:cNvSpPr/>
      </dsp:nvSpPr>
      <dsp:spPr>
        <a:xfrm>
          <a:off x="0" y="11924"/>
          <a:ext cx="10929937" cy="121680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g-BG" sz="2800" kern="1200" dirty="0" smtClean="0"/>
            <a:t>Мултисензорна кула (с променящи се цветове и движещи се мехури) с платформи и огледала.</a:t>
          </a:r>
          <a:endParaRPr lang="bg-BG" sz="2800" kern="1200" dirty="0" smtClean="0"/>
        </a:p>
      </dsp:txBody>
      <dsp:txXfrm>
        <a:off x="59399" y="71323"/>
        <a:ext cx="10811139" cy="109800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8/layout/VerticalCircleList">
  <dgm:title val=""/>
  <dgm:desc val=""/>
  <dgm:catLst>
    <dgm:cat type="list" pri="23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41" srcId="1" destId="11" srcOrd="0" destOrd="0"/>
        <dgm:cxn modelId="42" srcId="1" destId="12" srcOrd="1" destOrd="0"/>
        <dgm:cxn modelId="5" srcId="0" destId="2" srcOrd="0" destOrd="0"/>
        <dgm:cxn modelId="51" srcId="2" destId="21" srcOrd="0" destOrd="0"/>
        <dgm:cxn modelId="52" srcId="2" destId="22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</dgm:varLst>
    <dgm:alg type="lin">
      <dgm:param type="linDir" val="fromT"/>
      <dgm:param type="fallback" val="2D"/>
    </dgm:alg>
    <dgm:shape xmlns:r="http://schemas.openxmlformats.org/officeDocument/2006/relationships" r:blip="">
      <dgm:adjLst/>
    </dgm:shape>
    <dgm:presOf/>
    <dgm:constrLst>
      <dgm:constr type="w" for="ch" forName="withChildren" refType="w"/>
      <dgm:constr type="h" for="ch" forName="withChildren" refType="w" fact="0.909"/>
      <dgm:constr type="w" for="ch" forName="noChildren" refType="w"/>
      <dgm:constr type="h" for="ch" forName="noChildren" refType="w" fact="0.164"/>
      <dgm:constr type="w" for="ch" forName="overlap" val="1"/>
      <dgm:constr type="h" for="ch" forName="overlap" refType="w" refFor="ch" refForName="withChildren" fact="-0.089"/>
      <dgm:constr type="primFontSz" for="des" forName="txLvl1" op="equ" val="65"/>
      <dgm:constr type="primFontSz" for="des" forName="txLvlOnly1" refType="primFontSz" refFor="des" refForName="txLvl1" op="equ"/>
      <dgm:constr type="primFontSz" for="des" forName="txLvl2" refType="primFontSz" refFor="des" refForName="txLvl1" op="equ" fact="0.78"/>
      <dgm:constr type="primFontSz" for="des" forName="txLvl3" refType="primFontSz" refFor="des" refForName="txLvl1" op="equ" fact="0.78"/>
      <dgm:constr type="userF" for="des" forName="lin" refType="primFontSz" refFor="des" refForName="txLvl2" op="equ"/>
    </dgm:constrLst>
    <dgm:forEach name="Name1" axis="ch" ptType="node">
      <dgm:choose name="Name2">
        <dgm:if name="Name3" axis="ch" ptType="node" func="cnt" op="gte" val="1">
          <dgm:layoutNode name="withChildren">
            <dgm:alg type="composite"/>
            <dgm:choose name="Name4">
              <dgm:if name="Name5" func="var" arg="dir" op="equ" val="norm">
                <dgm:constrLst>
                  <dgm:constr type="l" for="ch" forName="bigCircle"/>
                  <dgm:constr type="w" for="ch" forName="bigCircle" refType="h" refFor="ch" refForName="bigCircle"/>
                  <dgm:constr type="t" for="ch" forName="bigCircle"/>
                  <dgm:constr type="h" for="ch" forName="bigCircle" refType="h"/>
                  <dgm:constr type="l" for="ch" forName="medCircle" refType="w" fact="0.043"/>
                  <dgm:constr type="w" for="ch" forName="medCircle" refType="h" refFor="ch" refForName="medCircle"/>
                  <dgm:constr type="t" for="ch" forName="medCircle" refType="h" fact="0.042"/>
                  <dgm:constr type="h" for="ch" forName="medCircle" refType="h" fact="0.18"/>
                  <dgm:constr type="l" for="ch" forName="txLvl1" refType="ctrX" refFor="ch" refForName="medCircle"/>
                  <dgm:constr type="r" for="ch" forName="txLvl1" refType="w"/>
                  <dgm:constr type="h" for="ch" forName="txLvl1" refType="h" refFor="ch" refForName="medCircle"/>
                  <dgm:constr type="t" for="ch" forName="txLvl1" refType="t" refFor="ch" refForName="medCircle"/>
                  <dgm:constr type="l" for="ch" forName="lin" refType="ctrX" refFor="ch" refForName="medCircle"/>
                  <dgm:constr type="r" for="ch" forName="lin" refType="w"/>
                  <dgm:constr type="t" for="ch" forName="lin" refType="h" fact="0.222"/>
                  <dgm:constr type="h" for="ch" forName="lin" refType="h" fact="0.68"/>
                </dgm:constrLst>
              </dgm:if>
              <dgm:else name="Name6">
                <dgm:constrLst>
                  <dgm:constr type="r" for="ch" forName="bigCircle" refType="w"/>
                  <dgm:constr type="w" for="ch" forName="bigCircle" refType="h" refFor="ch" refForName="bigCircle"/>
                  <dgm:constr type="t" for="ch" forName="bigCircle"/>
                  <dgm:constr type="h" for="ch" forName="bigCircle" refType="h"/>
                  <dgm:constr type="r" for="ch" forName="medCircle" refType="w" fact="0.957"/>
                  <dgm:constr type="w" for="ch" forName="medCircle" refType="h" refFor="ch" refForName="medCircle"/>
                  <dgm:constr type="t" for="ch" forName="medCircle" refType="h" fact="0.042"/>
                  <dgm:constr type="h" for="ch" forName="medCircle" refType="h" fact="0.18"/>
                  <dgm:constr type="l" for="ch" forName="txLvl1"/>
                  <dgm:constr type="r" for="ch" forName="txLvl1" refType="ctrX" refFor="ch" refForName="medCircle"/>
                  <dgm:constr type="h" for="ch" forName="txLvl1" refType="h" refFor="ch" refForName="medCircle"/>
                  <dgm:constr type="t" for="ch" forName="txLvl1" refType="t" refFor="ch" refForName="medCircle"/>
                  <dgm:constr type="l" for="ch" forName="lin"/>
                  <dgm:constr type="r" for="ch" forName="lin" refType="ctrX" refFor="ch" refForName="medCircle"/>
                  <dgm:constr type="t" for="ch" forName="lin" refType="h" fact="0.222"/>
                  <dgm:constr type="h" for="ch" forName="lin" refType="h" fact="0.68"/>
                </dgm:constrLst>
              </dgm:else>
            </dgm:choose>
            <dgm:layoutNode name="bigCircle" styleLbl="vennNode1">
              <dgm:alg type="sp"/>
              <dgm:shape xmlns:r="http://schemas.openxmlformats.org/officeDocument/2006/relationships" type="ellipse" r:blip="">
                <dgm:adjLst/>
              </dgm:shape>
              <dgm:presOf/>
              <dgm:constrLst>
                <dgm:constr type="w" refType="h"/>
              </dgm:constrLst>
            </dgm:layoutNode>
            <dgm:layoutNode name="medCircle" styleLbl="vennNode1">
              <dgm:alg type="sp"/>
              <dgm:shape xmlns:r="http://schemas.openxmlformats.org/officeDocument/2006/relationships" type="ellipse" r:blip="">
                <dgm:adjLst/>
              </dgm:shape>
              <dgm:presOf/>
              <dgm:constrLst>
                <dgm:constr type="w" refType="h"/>
              </dgm:constrLst>
            </dgm:layoutNode>
            <dgm:layoutNode name="txLvl1" styleLbl="revTx">
              <dgm:choose name="Name7">
                <dgm:if name="Name8" func="var" arg="dir" op="equ" val="norm">
                  <dgm:alg type="tx">
                    <dgm:param type="parTxLTRAlign" val="l"/>
                    <dgm:param type="parTxRTLAlign" val="l"/>
                  </dgm:alg>
                </dgm:if>
                <dgm:else name="Name9">
                  <dgm:alg type="tx">
                    <dgm:param type="parTxLTRAlign" val="r"/>
                    <dgm:param type="parTxRTLAlign" val="r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/>
                <dgm:constr type="rMarg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lin">
              <dgm:choose name="Name10">
                <dgm:if name="Name11" func="var" arg="dir" op="equ" val="norm">
                  <dgm:alg type="lin">
                    <dgm:param type="linDir" val="fromT"/>
                    <dgm:param type="vertAlign" val="t"/>
                    <dgm:param type="nodeHorzAlign" val="l"/>
                  </dgm:alg>
                </dgm:if>
                <dgm:else name="Name12">
                  <dgm:alg type="lin">
                    <dgm:param type="linDir" val="fromT"/>
                    <dgm:param type="vertAlign" val="t"/>
                    <dgm:param type="nodeHorzAlign" val="r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constrLst>
                <dgm:constr type="userF"/>
                <dgm:constr type="primFontSz" for="ch" forName="txLvl2" refType="userF"/>
                <dgm:constr type="w" for="ch" forName="txLvl2" refType="w"/>
                <dgm:constr type="h" for="ch" forName="txLvl2" refType="primFontSz" refFor="ch" refForName="txLvl2" fact="0.39"/>
                <dgm:constr type="w" for="ch" forName="txLvl3" refType="w"/>
                <dgm:constr type="h" for="ch" forName="txLvl3" refType="primFontSz" refFor="ch" refForName="txLvl2" fact="0.39"/>
                <dgm:constr type="h" for="ch" forName="smCircle" refType="primFontSz" refFor="ch" refForName="txLvl2" fact="0.14"/>
                <dgm:constr type="h" for="ch" forName="indentDot1" refType="primFontSz" refFor="ch" refForName="txLvl2" fact="0.14"/>
                <dgm:constr type="h" for="ch" forName="indentDot2" refType="primFontSz" refFor="ch" refForName="txLvl2" fact="0.14"/>
                <dgm:constr type="h" for="ch" forName="indentDot3" refType="primFontSz" refFor="ch" refForName="txLvl2" fact="0.14"/>
                <dgm:constr type="w" for="ch" forName="indentDot1" refType="w"/>
                <dgm:constr type="w" for="ch" forName="indentDot2" refType="w"/>
                <dgm:constr type="w" for="ch" forName="indentDot3" refType="w"/>
                <dgm:constr type="userI" for="ch" forName="txLvl3" refType="primFontSz" refFor="ch" refForName="txLvl2" fact="0.14"/>
                <dgm:constr type="userI" for="ch" forName="indentDot1" refType="primFontSz" refFor="ch" refForName="txLvl2" fact="0.14"/>
                <dgm:constr type="userI" for="ch" forName="indentDot2" refType="primFontSz" refFor="ch" refForName="txLvl2" fact="0.14"/>
                <dgm:constr type="userI" for="ch" forName="indentDot3" refType="primFontSz" refFor="ch" refForName="txLvl2" fact="0.14"/>
              </dgm:constrLst>
              <dgm:ruleLst>
                <dgm:rule type="primFontSz" for="ch" forName="txLvl2" val="5" fact="NaN" max="NaN"/>
              </dgm:ruleLst>
              <dgm:forEach name="Name13" axis="ch" ptType="node">
                <dgm:layoutNode name="txLvl2" styleLbl="revTx">
                  <dgm:choose name="Name14">
                    <dgm:if name="Name15" func="var" arg="dir" op="equ" val="norm">
                      <dgm:alg type="tx">
                        <dgm:param type="parTxLTRAlign" val="l"/>
                        <dgm:param type="parTxRTLAlign" val="l"/>
                      </dgm:alg>
                    </dgm:if>
                    <dgm:else name="Name16">
                      <dgm:alg type="tx">
                        <dgm:param type="parTxLTRAlign" val="r"/>
                        <dgm:param type="parTxRTLAlign" val="r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self" ptType="node"/>
                  <dgm:constrLst>
                    <dgm:constr type="lMarg"/>
                    <dgm:constr type="rMarg"/>
                    <dgm:constr type="tMarg" refType="primFontSz" fact="0.1"/>
                    <dgm:constr type="bMarg" refType="primFontSz" fact="0.1"/>
                  </dgm:constrLst>
                  <dgm:ruleLst>
                    <dgm:rule type="h" val="INF" fact="NaN" max="NaN"/>
                  </dgm:ruleLst>
                </dgm:layoutNode>
                <dgm:forEach name="Name17" axis="ch" ptType="node" cnt="1">
                  <dgm:layoutNode name="indentDot1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hoose name="Name18">
                      <dgm:if name="Name19" func="var" arg="dir" op="equ" val="norm">
                        <dgm:constrLst>
                          <dgm:constr type="userI"/>
                          <dgm:constr type="w" for="ch" forName="gap1" refType="userI" fact="3"/>
                          <dgm:constr type="w" for="ch" forName="smCircle1" refType="h"/>
                          <dgm:constr type="l" for="ch" forName="smCircle1" refType="r" refFor="ch" refForName="gap1"/>
                        </dgm:constrLst>
                      </dgm:if>
                      <dgm:else name="Name20">
                        <dgm:constrLst>
                          <dgm:constr type="userI"/>
                          <dgm:constr type="w" for="ch" forName="gap1" refType="userI" fact="3"/>
                          <dgm:constr type="w" for="ch" forName="smCircle1" refType="h"/>
                          <dgm:constr type="r" for="ch" forName="smCircle1" refType="l" refFor="ch" refForName="gap1"/>
                        </dgm:constrLst>
                      </dgm:else>
                    </dgm:choose>
                    <dgm:layoutNode name="gap1">
                      <dgm:alg type="sp"/>
                      <dgm:shape xmlns:r="http://schemas.openxmlformats.org/officeDocument/2006/relationships" type="rect" r:blip="" hideGeom="1">
                        <dgm:adjLst/>
                      </dgm:shape>
                      <dgm:presOf/>
                    </dgm:layoutNode>
                    <dgm:layoutNode name="smCircle1" styleLbl="vennNode1">
                      <dgm:alg type="sp"/>
                      <dgm:shape xmlns:r="http://schemas.openxmlformats.org/officeDocument/2006/relationships" type="ellipse" r:blip="">
                        <dgm:adjLst/>
                      </dgm:shape>
                      <dgm:presOf/>
                      <dgm:constrLst>
                        <dgm:constr type="w" refType="h"/>
                      </dgm:constrLst>
                    </dgm:layoutNode>
                  </dgm:layoutNode>
                </dgm:forEach>
                <dgm:forEach name="Name21" axis="ch" ptType="node">
                  <dgm:layoutNode name="txLvl3" styleLbl="revTx">
                    <dgm:varLst>
                      <dgm:bulletEnabled val="1"/>
                    </dgm:varLst>
                    <dgm:choose name="Name22">
                      <dgm:if name="Name23" func="var" arg="dir" op="equ" val="norm">
                        <dgm:alg type="tx">
                          <dgm:param type="parTxLTRAlign" val="l"/>
                          <dgm:param type="parTxRTLAlign" val="l"/>
                          <dgm:param type="shpTxLTRAlignCh" val="l"/>
                          <dgm:param type="shpTxRTLAlignCh" val="l"/>
                        </dgm:alg>
                      </dgm:if>
                      <dgm:else name="Name24">
                        <dgm:alg type="tx">
                          <dgm:param type="parTxLTRAlign" val="r"/>
                          <dgm:param type="parTxRTLAlign" val="r"/>
                          <dgm:param type="shpTxLTRAlignCh" val="r"/>
                          <dgm:param type="shpTxRTLAlignCh" val="r"/>
                        </dgm:alg>
                      </dgm:else>
                    </dgm:choose>
                    <dgm:shape xmlns:r="http://schemas.openxmlformats.org/officeDocument/2006/relationships" type="rect" r:blip="">
                      <dgm:adjLst/>
                    </dgm:shape>
                    <dgm:presOf axis="desOrSelf" ptType="node"/>
                    <dgm:choose name="Name25">
                      <dgm:if name="Name26" func="var" arg="dir" op="equ" val="norm">
                        <dgm:constrLst>
                          <dgm:constr type="userI"/>
                          <dgm:constr type="lMarg" refType="userI" fact="8.504"/>
                          <dgm:constr type="rMarg"/>
                          <dgm:constr type="tMarg" refType="primFontSz" fact="0.1"/>
                          <dgm:constr type="bMarg" refType="primFontSz" fact="0.1"/>
                        </dgm:constrLst>
                      </dgm:if>
                      <dgm:else name="Name27">
                        <dgm:constrLst>
                          <dgm:constr type="userI"/>
                          <dgm:constr type="lMarg"/>
                          <dgm:constr type="rMarg" refType="userI" fact="8.504"/>
                          <dgm:constr type="tMarg" refType="primFontSz" fact="0.1"/>
                          <dgm:constr type="bMarg" refType="primFontSz" fact="0.1"/>
                        </dgm:constrLst>
                      </dgm:else>
                    </dgm:choose>
                    <dgm:ruleLst>
                      <dgm:rule type="h" val="INF" fact="NaN" max="NaN"/>
                    </dgm:ruleLst>
                  </dgm:layoutNode>
                  <dgm:forEach name="Name28" axis="followSib" ptType="sibTrans" cnt="1">
                    <dgm:layoutNode name="indentDot2">
                      <dgm:alg type="composite"/>
                      <dgm:shape xmlns:r="http://schemas.openxmlformats.org/officeDocument/2006/relationships" r:blip="">
                        <dgm:adjLst/>
                      </dgm:shape>
                      <dgm:presOf/>
                      <dgm:choose name="Name29">
                        <dgm:if name="Name30" func="var" arg="dir" op="equ" val="norm">
                          <dgm:constrLst>
                            <dgm:constr type="userI"/>
                            <dgm:constr type="w" for="ch" forName="gap2" refType="userI" fact="3"/>
                            <dgm:constr type="w" for="ch" forName="smCircle2" refType="h"/>
                            <dgm:constr type="l" for="ch" forName="smCircle2" refType="r" refFor="ch" refForName="gap2"/>
                          </dgm:constrLst>
                        </dgm:if>
                        <dgm:else name="Name31">
                          <dgm:constrLst>
                            <dgm:constr type="userI"/>
                            <dgm:constr type="w" for="ch" forName="gap2" refType="userI" fact="3"/>
                            <dgm:constr type="w" for="ch" forName="smCircle2" refType="h"/>
                            <dgm:constr type="r" for="ch" forName="smCircle2" refType="l" refFor="ch" refForName="gap2"/>
                          </dgm:constrLst>
                        </dgm:else>
                      </dgm:choose>
                      <dgm:layoutNode name="gap2">
                        <dgm:alg type="sp"/>
                        <dgm:shape xmlns:r="http://schemas.openxmlformats.org/officeDocument/2006/relationships" type="rect" r:blip="" hideGeom="1">
                          <dgm:adjLst/>
                        </dgm:shape>
                        <dgm:presOf/>
                      </dgm:layoutNode>
                      <dgm:layoutNode name="smCircle2" styleLbl="vennNode1">
                        <dgm:alg type="sp"/>
                        <dgm:shape xmlns:r="http://schemas.openxmlformats.org/officeDocument/2006/relationships" type="ellipse" r:blip="">
                          <dgm:adjLst/>
                        </dgm:shape>
                        <dgm:presOf/>
                        <dgm:constrLst>
                          <dgm:constr type="w" refType="h"/>
                        </dgm:constrLst>
                      </dgm:layoutNode>
                    </dgm:layoutNode>
                  </dgm:forEach>
                </dgm:forEach>
                <dgm:choose name="Name32">
                  <dgm:if name="Name33" axis="ch" ptType="node" func="cnt" op="gte" val="1">
                    <dgm:forEach name="Name34" axis="followSib" ptType="sibTrans" cnt="1">
                      <dgm:layoutNode name="indentDot3">
                        <dgm:alg type="composite"/>
                        <dgm:shape xmlns:r="http://schemas.openxmlformats.org/officeDocument/2006/relationships" r:blip="">
                          <dgm:adjLst/>
                        </dgm:shape>
                        <dgm:presOf/>
                        <dgm:choose name="Name35">
                          <dgm:if name="Name36" func="var" arg="dir" op="equ" val="norm">
                            <dgm:constrLst>
                              <dgm:constr type="userI"/>
                              <dgm:constr type="w" for="ch" forName="gap3" refType="userI" fact="3"/>
                              <dgm:constr type="w" for="ch" forName="smCircle3" refType="h"/>
                              <dgm:constr type="l" for="ch" forName="smCircle3" refType="r" refFor="ch" refForName="gap3"/>
                            </dgm:constrLst>
                          </dgm:if>
                          <dgm:else name="Name37">
                            <dgm:constrLst>
                              <dgm:constr type="userI"/>
                              <dgm:constr type="w" for="ch" forName="gap3" refType="userI" fact="3"/>
                              <dgm:constr type="w" for="ch" forName="smCircle3" refType="h"/>
                              <dgm:constr type="r" for="ch" forName="smCircle3" refType="l" refFor="ch" refForName="gap3"/>
                            </dgm:constrLst>
                          </dgm:else>
                        </dgm:choose>
                        <dgm:layoutNode name="gap3">
                          <dgm:alg type="sp"/>
                          <dgm:shape xmlns:r="http://schemas.openxmlformats.org/officeDocument/2006/relationships" type="rect" r:blip="" hideGeom="1">
                            <dgm:adjLst/>
                          </dgm:shape>
                          <dgm:presOf/>
                        </dgm:layoutNode>
                        <dgm:layoutNode name="smCircle3" styleLbl="vennNode1">
                          <dgm:alg type="sp"/>
                          <dgm:shape xmlns:r="http://schemas.openxmlformats.org/officeDocument/2006/relationships" type="ellipse" r:blip="">
                            <dgm:adjLst/>
                          </dgm:shape>
                          <dgm:presOf/>
                          <dgm:constrLst>
                            <dgm:constr type="w" refType="h"/>
                          </dgm:constrLst>
                        </dgm:layoutNode>
                      </dgm:layoutNode>
                    </dgm:forEach>
                  </dgm:if>
                  <dgm:else name="Name38">
                    <dgm:forEach name="Name39" axis="followSib" ptType="sibTrans" cnt="1">
                      <dgm:layoutNode name="smCircle" styleLbl="vennNode1">
                        <dgm:alg type="sp"/>
                        <dgm:shape xmlns:r="http://schemas.openxmlformats.org/officeDocument/2006/relationships" type="ellipse" r:blip="">
                          <dgm:adjLst/>
                        </dgm:shape>
                        <dgm:presOf/>
                        <dgm:constrLst>
                          <dgm:constr type="w" refType="h"/>
                        </dgm:constrLst>
                      </dgm:layoutNode>
                    </dgm:forEach>
                  </dgm:else>
                </dgm:choose>
              </dgm:forEach>
            </dgm:layoutNode>
          </dgm:layoutNode>
          <dgm:choose name="Name40">
            <dgm:if name="Name41" axis="followSib ch" ptType="node node" cnt="1 0" func="cnt" op="gte" val="1">
              <dgm:layoutNode name="overlap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</dgm:if>
            <dgm:else name="Name42"/>
          </dgm:choose>
        </dgm:if>
        <dgm:else name="Name43">
          <dgm:layoutNode name="noChildren">
            <dgm:alg type="composite"/>
            <dgm:choose name="Name44">
              <dgm:if name="Name45" func="var" arg="dir" op="equ" val="norm">
                <dgm:constrLst>
                  <dgm:constr type="l" for="ch" forName="gap"/>
                  <dgm:constr type="w" for="ch" forName="gap" refType="w" fact="0.043"/>
                  <dgm:constr type="h" for="ch" forName="gap" refType="h"/>
                  <dgm:constr type="t" for="ch" forName="gap"/>
                  <dgm:constr type="l" for="ch" forName="medCircle2" refType="r" refFor="ch" refForName="gap"/>
                  <dgm:constr type="w" for="ch" forName="medCircle2" refType="h" refFor="ch" refForName="medCircle2"/>
                  <dgm:constr type="t" for="ch" forName="medCircle2"/>
                  <dgm:constr type="h" for="ch" forName="medCircle2" refType="h"/>
                  <dgm:constr type="l" for="ch" forName="txLvlOnly1" refType="ctrX" refFor="ch" refForName="medCircle2"/>
                  <dgm:constr type="r" for="ch" forName="txLvlOnly1" refType="w"/>
                  <dgm:constr type="h" for="ch" forName="txLvlOnly1" refType="h"/>
                  <dgm:constr type="t" for="ch" forName="txLvlOnly1"/>
                </dgm:constrLst>
              </dgm:if>
              <dgm:else name="Name46">
                <dgm:constrLst>
                  <dgm:constr type="r" for="ch" forName="gap" refType="w"/>
                  <dgm:constr type="w" for="ch" forName="gap" refType="w" fact="0.043"/>
                  <dgm:constr type="h" for="ch" forName="gap" refType="h"/>
                  <dgm:constr type="t" for="ch" forName="gap"/>
                  <dgm:constr type="r" for="ch" forName="medCircle2" refType="l" refFor="ch" refForName="gap"/>
                  <dgm:constr type="w" for="ch" forName="medCircle2" refType="h" refFor="ch" refForName="medCircle2"/>
                  <dgm:constr type="t" for="ch" forName="medCircle2"/>
                  <dgm:constr type="h" for="ch" forName="medCircle2" refType="h"/>
                  <dgm:constr type="l" for="ch" forName="txLvlOnly1"/>
                  <dgm:constr type="r" for="ch" forName="txLvlOnly1" refType="ctrX" refFor="ch" refForName="medCircle2"/>
                  <dgm:constr type="h" for="ch" forName="txLvlOnly1" refType="h"/>
                  <dgm:constr type="t" for="ch" forName="txLvlOnly1"/>
                </dgm:constrLst>
              </dgm:else>
            </dgm:choose>
            <dgm:layoutNode name="gap">
              <dgm:alg type="sp"/>
              <dgm:shape xmlns:r="http://schemas.openxmlformats.org/officeDocument/2006/relationships" r:blip="">
                <dgm:adjLst/>
              </dgm:shape>
              <dgm:presOf/>
            </dgm:layoutNode>
            <dgm:layoutNode name="medCircle2" styleLbl="vennNode1">
              <dgm:alg type="sp"/>
              <dgm:shape xmlns:r="http://schemas.openxmlformats.org/officeDocument/2006/relationships" type="ellipse" r:blip="">
                <dgm:adjLst/>
              </dgm:shape>
              <dgm:presOf/>
              <dgm:constrLst>
                <dgm:constr type="w" refType="h"/>
              </dgm:constrLst>
            </dgm:layoutNode>
            <dgm:layoutNode name="txLvlOnly1" styleLbl="revTx">
              <dgm:choose name="Name47">
                <dgm:if name="Name48" func="var" arg="dir" op="equ" val="norm">
                  <dgm:alg type="tx">
                    <dgm:param type="parTxLTRAlign" val="l"/>
                    <dgm:param type="parTxRTLAlign" val="l"/>
                  </dgm:alg>
                </dgm:if>
                <dgm:else name="Name49">
                  <dgm:alg type="tx">
                    <dgm:param type="parTxLTRAlign" val="r"/>
                    <dgm:param type="parTxRTLAlign" val="r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/>
                <dgm:constr type="rMarg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</dgm:layoutNode>
        </dgm:else>
      </dgm:choose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PictureAccentList">
  <dgm:title val=""/>
  <dgm:desc val=""/>
  <dgm:catLst>
    <dgm:cat type="picture" pri="14000"/>
    <dgm:cat type="list" pri="14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clrData>
  <dgm:layoutNode name="layout">
    <dgm:varLst>
      <dgm:chMax/>
      <dgm:chPref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L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primFontSz" for="des" forName="childText" refType="primFontSz" refFor="des" refForName="rootText" op="lte"/>
      <dgm:constr type="w" for="des" forName="rootComposite" refType="w" fact="4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/>
      <dgm:constr type="sibSp" refType="w" refFor="des" refForName="rootComposite" fact="0.1"/>
      <dgm:constr type="sibSp" for="des" forName="childShape" refType="h" refFor="des" refForName="rootComposite" fact="0.12"/>
      <dgm:constr type="sp" for="des" forName="root" refType="h" refFor="des" refForName="rootComposite" fact="0.18"/>
    </dgm:constrLst>
    <dgm:ruleLst/>
    <dgm:forEach name="Name3" axis="ch">
      <dgm:forEach name="Name4" axis="self" ptType="node" cnt="1">
        <dgm:layoutNode name="root">
          <dgm:varLst>
            <dgm:chMax/>
            <dgm:chPref val="4"/>
          </dgm:varLst>
          <dgm:alg type="hierRoot"/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onstrLst>
              <dgm:constr type="l" for="ch" forName="rootText"/>
              <dgm:constr type="t" for="ch" forName="rootText"/>
              <dgm:constr type="w" for="ch" forName="rootText" refType="w"/>
              <dgm:constr type="h" for="ch" forName="rootText" refType="h"/>
            </dgm:constrLst>
            <dgm:ruleLst/>
            <dgm:layoutNode name="rootText" styleLbl="node0">
              <dgm:varLst>
                <dgm:chMax/>
                <dgm:chPref val="4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5" axis="ch">
              <dgm:forEach name="Name6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7">
                    <dgm:if name="Name8" func="var" arg="dir" op="equ" val="norm">
                      <dgm:constrLst>
                        <dgm:constr type="w" for="ch" forName="Image" refType="h"/>
                        <dgm:constr type="h" for="ch" forName="Image" refType="h"/>
                        <dgm:constr type="l" for="ch" forName="Image"/>
                        <dgm:constr type="t" for="ch" forName="Image"/>
                        <dgm:constr type="h" for="ch" forName="childText" refType="h"/>
                        <dgm:constr type="l" for="ch" forName="childText" refType="w" refFor="ch" refForName="Image" fact="1.06"/>
                        <dgm:constr type="t" for="ch" forName="childText"/>
                      </dgm:constrLst>
                    </dgm:if>
                    <dgm:else name="Name9">
                      <dgm:constrLst>
                        <dgm:constr type="w" for="ch" forName="Image" refType="h"/>
                        <dgm:constr type="h" for="ch" forName="Image" refType="h"/>
                        <dgm:constr type="r" for="ch" forName="Image" refType="w"/>
                        <dgm:constr type="t" for="ch" forName="Image"/>
                        <dgm:constr type="h" for="ch" forName="childText" refType="h"/>
                        <dgm:constr type="t" for="ch" forName="childText"/>
                        <dgm:constr type="wOff" for="ch" forName="childText" refType="w" refFor="ch" refForName="Image" fact="-1.06"/>
                      </dgm:constrLst>
                    </dgm:else>
                  </dgm:choose>
                  <dgm:ruleLst/>
                  <dgm:layoutNode name="Image" styleLbl="node1">
                    <dgm:alg type="sp"/>
                    <dgm:shape xmlns:r="http://schemas.openxmlformats.org/officeDocument/2006/relationships" type="roundRect" r:blip="" blipPhldr="1">
                      <dgm:adjLst>
                        <dgm:adj idx="1" val="0.1667"/>
                      </dgm:adjLst>
                    </dgm:shape>
                    <dgm:presOf/>
                  </dgm:layoutNode>
                  <dgm:layoutNode name="childText" styleLbl="lnNode1">
                    <dgm:varLst>
                      <dgm:chMax val="0"/>
                      <dgm:chPref val="0"/>
                      <dgm:bulletEnabled val="1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667"/>
                      </dgm:adjLst>
                    </dgm:shape>
                    <dgm:presOf axis="self desOrSelf" ptType="node node" st="1 1" cnt="1 0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2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3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4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5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6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7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8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9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0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bg-B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699D57-32E7-444B-9772-04069259B080}" type="datetimeFigureOut">
              <a:rPr lang="bg-BG" smtClean="0"/>
              <a:t>27.2.2020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40F2D-C89A-4EE9-99A4-ED5BFA7FE7CB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1019042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699D57-32E7-444B-9772-04069259B080}" type="datetimeFigureOut">
              <a:rPr lang="bg-BG" smtClean="0"/>
              <a:t>27.2.2020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40F2D-C89A-4EE9-99A4-ED5BFA7FE7CB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7222383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699D57-32E7-444B-9772-04069259B080}" type="datetimeFigureOut">
              <a:rPr lang="bg-BG" smtClean="0"/>
              <a:t>27.2.2020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40F2D-C89A-4EE9-99A4-ED5BFA7FE7CB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7828767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699D57-32E7-444B-9772-04069259B080}" type="datetimeFigureOut">
              <a:rPr lang="bg-BG" smtClean="0"/>
              <a:t>27.2.2020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40F2D-C89A-4EE9-99A4-ED5BFA7FE7CB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2051498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699D57-32E7-444B-9772-04069259B080}" type="datetimeFigureOut">
              <a:rPr lang="bg-BG" smtClean="0"/>
              <a:t>27.2.2020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40F2D-C89A-4EE9-99A4-ED5BFA7FE7CB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2365778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699D57-32E7-444B-9772-04069259B080}" type="datetimeFigureOut">
              <a:rPr lang="bg-BG" smtClean="0"/>
              <a:t>27.2.2020 г.</a:t>
            </a:fld>
            <a:endParaRPr lang="bg-B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40F2D-C89A-4EE9-99A4-ED5BFA7FE7CB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1679507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699D57-32E7-444B-9772-04069259B080}" type="datetimeFigureOut">
              <a:rPr lang="bg-BG" smtClean="0"/>
              <a:t>27.2.2020 г.</a:t>
            </a:fld>
            <a:endParaRPr lang="bg-BG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40F2D-C89A-4EE9-99A4-ED5BFA7FE7CB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0534112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699D57-32E7-444B-9772-04069259B080}" type="datetimeFigureOut">
              <a:rPr lang="bg-BG" smtClean="0"/>
              <a:t>27.2.2020 г.</a:t>
            </a:fld>
            <a:endParaRPr lang="bg-BG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40F2D-C89A-4EE9-99A4-ED5BFA7FE7CB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6522031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699D57-32E7-444B-9772-04069259B080}" type="datetimeFigureOut">
              <a:rPr lang="bg-BG" smtClean="0"/>
              <a:t>27.2.2020 г.</a:t>
            </a:fld>
            <a:endParaRPr lang="bg-BG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40F2D-C89A-4EE9-99A4-ED5BFA7FE7CB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0466079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699D57-32E7-444B-9772-04069259B080}" type="datetimeFigureOut">
              <a:rPr lang="bg-BG" smtClean="0"/>
              <a:t>27.2.2020 г.</a:t>
            </a:fld>
            <a:endParaRPr lang="bg-B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40F2D-C89A-4EE9-99A4-ED5BFA7FE7CB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40270650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bg-BG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699D57-32E7-444B-9772-04069259B080}" type="datetimeFigureOut">
              <a:rPr lang="bg-BG" smtClean="0"/>
              <a:t>27.2.2020 г.</a:t>
            </a:fld>
            <a:endParaRPr lang="bg-B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40F2D-C89A-4EE9-99A4-ED5BFA7FE7CB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6722062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699D57-32E7-444B-9772-04069259B080}" type="datetimeFigureOut">
              <a:rPr lang="bg-BG" smtClean="0"/>
              <a:t>27.2.2020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C40F2D-C89A-4EE9-99A4-ED5BFA7FE7CB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9494609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bg-BG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4" Type="http://schemas.openxmlformats.org/officeDocument/2006/relationships/diagramLayout" Target="../diagrams/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0.xml"/><Relationship Id="rId7" Type="http://schemas.microsoft.com/office/2007/relationships/diagramDrawing" Target="../diagrams/drawing10.xml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0.xml"/><Relationship Id="rId5" Type="http://schemas.openxmlformats.org/officeDocument/2006/relationships/diagramQuickStyle" Target="../diagrams/quickStyle10.xml"/><Relationship Id="rId4" Type="http://schemas.openxmlformats.org/officeDocument/2006/relationships/diagramLayout" Target="../diagrams/layout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7" Type="http://schemas.openxmlformats.org/officeDocument/2006/relationships/image" Target="../media/image12.jpeg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diagramLayout" Target="../diagrams/layout12.xml"/><Relationship Id="rId7" Type="http://schemas.openxmlformats.org/officeDocument/2006/relationships/image" Target="../media/image13.jpeg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Relationship Id="rId9" Type="http://schemas.openxmlformats.org/officeDocument/2006/relationships/image" Target="../media/image1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3.xml"/><Relationship Id="rId7" Type="http://schemas.openxmlformats.org/officeDocument/2006/relationships/image" Target="../media/image3.JPG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3.xml"/><Relationship Id="rId5" Type="http://schemas.openxmlformats.org/officeDocument/2006/relationships/diagramColors" Target="../diagrams/colors13.xml"/><Relationship Id="rId4" Type="http://schemas.openxmlformats.org/officeDocument/2006/relationships/diagramQuickStyle" Target="../diagrams/quickStyle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4.xml"/><Relationship Id="rId7" Type="http://schemas.microsoft.com/office/2007/relationships/diagramDrawing" Target="../diagrams/drawing14.xml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4.xml"/><Relationship Id="rId5" Type="http://schemas.openxmlformats.org/officeDocument/2006/relationships/diagramQuickStyle" Target="../diagrams/quickStyle14.xml"/><Relationship Id="rId4" Type="http://schemas.openxmlformats.org/officeDocument/2006/relationships/diagramLayout" Target="../diagrams/layout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5.xml"/><Relationship Id="rId7" Type="http://schemas.microsoft.com/office/2007/relationships/diagramDrawing" Target="../diagrams/drawing15.xml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5.xml"/><Relationship Id="rId5" Type="http://schemas.openxmlformats.org/officeDocument/2006/relationships/diagramQuickStyle" Target="../diagrams/quickStyle15.xml"/><Relationship Id="rId4" Type="http://schemas.openxmlformats.org/officeDocument/2006/relationships/diagramLayout" Target="../diagrams/layout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6.xml"/><Relationship Id="rId7" Type="http://schemas.microsoft.com/office/2007/relationships/diagramDrawing" Target="../diagrams/drawing16.xml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6.xml"/><Relationship Id="rId5" Type="http://schemas.openxmlformats.org/officeDocument/2006/relationships/diagramQuickStyle" Target="../diagrams/quickStyle16.xml"/><Relationship Id="rId4" Type="http://schemas.openxmlformats.org/officeDocument/2006/relationships/diagramLayout" Target="../diagrams/layout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7.xml"/><Relationship Id="rId7" Type="http://schemas.microsoft.com/office/2007/relationships/diagramDrawing" Target="../diagrams/drawing17.xml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7.xml"/><Relationship Id="rId5" Type="http://schemas.openxmlformats.org/officeDocument/2006/relationships/diagramQuickStyle" Target="../diagrams/quickStyle17.xml"/><Relationship Id="rId4" Type="http://schemas.openxmlformats.org/officeDocument/2006/relationships/diagramLayout" Target="../diagrams/layout1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diagramLayout" Target="../diagrams/layout18.xml"/><Relationship Id="rId7" Type="http://schemas.openxmlformats.org/officeDocument/2006/relationships/image" Target="../media/image20.jpeg"/><Relationship Id="rId2" Type="http://schemas.openxmlformats.org/officeDocument/2006/relationships/diagramData" Target="../diagrams/data18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8.xml"/><Relationship Id="rId5" Type="http://schemas.openxmlformats.org/officeDocument/2006/relationships/diagramColors" Target="../diagrams/colors18.xml"/><Relationship Id="rId4" Type="http://schemas.openxmlformats.org/officeDocument/2006/relationships/diagramQuickStyle" Target="../diagrams/quickStyle18.xml"/><Relationship Id="rId9" Type="http://schemas.openxmlformats.org/officeDocument/2006/relationships/image" Target="../media/image2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diagramLayout" Target="../diagrams/layout19.xml"/><Relationship Id="rId7" Type="http://schemas.openxmlformats.org/officeDocument/2006/relationships/image" Target="../media/image23.jpeg"/><Relationship Id="rId2" Type="http://schemas.openxmlformats.org/officeDocument/2006/relationships/diagramData" Target="../diagrams/data19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9.xml"/><Relationship Id="rId5" Type="http://schemas.openxmlformats.org/officeDocument/2006/relationships/diagramColors" Target="../diagrams/colors19.xml"/><Relationship Id="rId4" Type="http://schemas.openxmlformats.org/officeDocument/2006/relationships/diagramQuickStyle" Target="../diagrams/quickStyle19.xml"/><Relationship Id="rId9" Type="http://schemas.openxmlformats.org/officeDocument/2006/relationships/image" Target="../media/image25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diagramLayout" Target="../diagrams/layout20.xml"/><Relationship Id="rId7" Type="http://schemas.openxmlformats.org/officeDocument/2006/relationships/image" Target="../media/image26.jpeg"/><Relationship Id="rId2" Type="http://schemas.openxmlformats.org/officeDocument/2006/relationships/diagramData" Target="../diagrams/data20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0.xml"/><Relationship Id="rId5" Type="http://schemas.openxmlformats.org/officeDocument/2006/relationships/diagramColors" Target="../diagrams/colors20.xml"/><Relationship Id="rId4" Type="http://schemas.openxmlformats.org/officeDocument/2006/relationships/diagramQuickStyle" Target="../diagrams/quickStyle20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diagramLayout" Target="../diagrams/layout21.xml"/><Relationship Id="rId7" Type="http://schemas.openxmlformats.org/officeDocument/2006/relationships/image" Target="../media/image28.jpeg"/><Relationship Id="rId2" Type="http://schemas.openxmlformats.org/officeDocument/2006/relationships/diagramData" Target="../diagrams/data2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1.xml"/><Relationship Id="rId5" Type="http://schemas.openxmlformats.org/officeDocument/2006/relationships/diagramColors" Target="../diagrams/colors21.xml"/><Relationship Id="rId4" Type="http://schemas.openxmlformats.org/officeDocument/2006/relationships/diagramQuickStyle" Target="../diagrams/quickStyle21.xml"/><Relationship Id="rId9" Type="http://schemas.openxmlformats.org/officeDocument/2006/relationships/image" Target="../media/image30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diagramLayout" Target="../diagrams/layout22.xml"/><Relationship Id="rId7" Type="http://schemas.openxmlformats.org/officeDocument/2006/relationships/image" Target="../media/image31.jpeg"/><Relationship Id="rId2" Type="http://schemas.openxmlformats.org/officeDocument/2006/relationships/diagramData" Target="../diagrams/data2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2.xml"/><Relationship Id="rId5" Type="http://schemas.openxmlformats.org/officeDocument/2006/relationships/diagramColors" Target="../diagrams/colors22.xml"/><Relationship Id="rId4" Type="http://schemas.openxmlformats.org/officeDocument/2006/relationships/diagramQuickStyle" Target="../diagrams/quickStyle22.xml"/><Relationship Id="rId9" Type="http://schemas.openxmlformats.org/officeDocument/2006/relationships/image" Target="../media/image33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diagramLayout" Target="../diagrams/layout23.xml"/><Relationship Id="rId7" Type="http://schemas.openxmlformats.org/officeDocument/2006/relationships/image" Target="../media/image34.jpeg"/><Relationship Id="rId2" Type="http://schemas.openxmlformats.org/officeDocument/2006/relationships/diagramData" Target="../diagrams/data2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3.xml"/><Relationship Id="rId5" Type="http://schemas.openxmlformats.org/officeDocument/2006/relationships/diagramColors" Target="../diagrams/colors23.xml"/><Relationship Id="rId4" Type="http://schemas.openxmlformats.org/officeDocument/2006/relationships/diagramQuickStyle" Target="../diagrams/quickStyle23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diagramLayout" Target="../diagrams/layout24.xml"/><Relationship Id="rId7" Type="http://schemas.openxmlformats.org/officeDocument/2006/relationships/image" Target="../media/image36.jpeg"/><Relationship Id="rId2" Type="http://schemas.openxmlformats.org/officeDocument/2006/relationships/diagramData" Target="../diagrams/data24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4.xml"/><Relationship Id="rId5" Type="http://schemas.openxmlformats.org/officeDocument/2006/relationships/diagramColors" Target="../diagrams/colors24.xml"/><Relationship Id="rId4" Type="http://schemas.openxmlformats.org/officeDocument/2006/relationships/diagramQuickStyle" Target="../diagrams/quickStyle24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diagramLayout" Target="../diagrams/layout25.xml"/><Relationship Id="rId7" Type="http://schemas.openxmlformats.org/officeDocument/2006/relationships/image" Target="../media/image38.jpeg"/><Relationship Id="rId2" Type="http://schemas.openxmlformats.org/officeDocument/2006/relationships/diagramData" Target="../diagrams/data25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5.xml"/><Relationship Id="rId5" Type="http://schemas.openxmlformats.org/officeDocument/2006/relationships/diagramColors" Target="../diagrams/colors25.xml"/><Relationship Id="rId4" Type="http://schemas.openxmlformats.org/officeDocument/2006/relationships/diagramQuickStyle" Target="../diagrams/quickStyle25.xml"/><Relationship Id="rId9" Type="http://schemas.openxmlformats.org/officeDocument/2006/relationships/image" Target="../media/image40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diagramLayout" Target="../diagrams/layout26.xml"/><Relationship Id="rId7" Type="http://schemas.openxmlformats.org/officeDocument/2006/relationships/image" Target="../media/image41.jpeg"/><Relationship Id="rId2" Type="http://schemas.openxmlformats.org/officeDocument/2006/relationships/diagramData" Target="../diagrams/data26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6.xml"/><Relationship Id="rId5" Type="http://schemas.openxmlformats.org/officeDocument/2006/relationships/diagramColors" Target="../diagrams/colors26.xml"/><Relationship Id="rId4" Type="http://schemas.openxmlformats.org/officeDocument/2006/relationships/diagramQuickStyle" Target="../diagrams/quickStyle26.xml"/><Relationship Id="rId9" Type="http://schemas.openxmlformats.org/officeDocument/2006/relationships/image" Target="../media/image43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diagramLayout" Target="../diagrams/layout27.xml"/><Relationship Id="rId7" Type="http://schemas.openxmlformats.org/officeDocument/2006/relationships/image" Target="../media/image44.jpeg"/><Relationship Id="rId2" Type="http://schemas.openxmlformats.org/officeDocument/2006/relationships/diagramData" Target="../diagrams/data27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7.xml"/><Relationship Id="rId5" Type="http://schemas.openxmlformats.org/officeDocument/2006/relationships/diagramColors" Target="../diagrams/colors27.xml"/><Relationship Id="rId4" Type="http://schemas.openxmlformats.org/officeDocument/2006/relationships/diagramQuickStyle" Target="../diagrams/quickStyle27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diagramLayout" Target="../diagrams/layout28.xml"/><Relationship Id="rId7" Type="http://schemas.openxmlformats.org/officeDocument/2006/relationships/image" Target="../media/image46.jpeg"/><Relationship Id="rId2" Type="http://schemas.openxmlformats.org/officeDocument/2006/relationships/diagramData" Target="../diagrams/data28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8.xml"/><Relationship Id="rId5" Type="http://schemas.openxmlformats.org/officeDocument/2006/relationships/diagramColors" Target="../diagrams/colors28.xml"/><Relationship Id="rId4" Type="http://schemas.openxmlformats.org/officeDocument/2006/relationships/diagramQuickStyle" Target="../diagrams/quickStyle28.xml"/><Relationship Id="rId9" Type="http://schemas.openxmlformats.org/officeDocument/2006/relationships/image" Target="../media/image4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diagramLayout" Target="../diagrams/layout29.xml"/><Relationship Id="rId7" Type="http://schemas.openxmlformats.org/officeDocument/2006/relationships/image" Target="../media/image49.jpeg"/><Relationship Id="rId2" Type="http://schemas.openxmlformats.org/officeDocument/2006/relationships/diagramData" Target="../diagrams/data29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9.xml"/><Relationship Id="rId5" Type="http://schemas.openxmlformats.org/officeDocument/2006/relationships/diagramColors" Target="../diagrams/colors29.xml"/><Relationship Id="rId4" Type="http://schemas.openxmlformats.org/officeDocument/2006/relationships/diagramQuickStyle" Target="../diagrams/quickStyle29.xml"/><Relationship Id="rId9" Type="http://schemas.openxmlformats.org/officeDocument/2006/relationships/image" Target="../media/image51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diagramLayout" Target="../diagrams/layout30.xml"/><Relationship Id="rId7" Type="http://schemas.openxmlformats.org/officeDocument/2006/relationships/image" Target="../media/image52.jpeg"/><Relationship Id="rId2" Type="http://schemas.openxmlformats.org/officeDocument/2006/relationships/diagramData" Target="../diagrams/data30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0.xml"/><Relationship Id="rId5" Type="http://schemas.openxmlformats.org/officeDocument/2006/relationships/diagramColors" Target="../diagrams/colors30.xml"/><Relationship Id="rId4" Type="http://schemas.openxmlformats.org/officeDocument/2006/relationships/diagramQuickStyle" Target="../diagrams/quickStyle30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63685" y="1510011"/>
            <a:ext cx="11921790" cy="280076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bg-BG" sz="88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</a:rPr>
              <a:t>Сензорна зала</a:t>
            </a:r>
          </a:p>
          <a:p>
            <a:pPr algn="ctr"/>
            <a:r>
              <a:rPr lang="bg-BG" sz="88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</a:rPr>
              <a:t>„В света на приказките“</a:t>
            </a:r>
            <a:endParaRPr lang="en-US" sz="88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glow rad="139700">
                  <a:schemeClr val="accent4">
                    <a:satMod val="175000"/>
                    <a:alpha val="40000"/>
                  </a:schemeClr>
                </a:glow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874977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5000" b="-6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205608632"/>
              </p:ext>
            </p:extLst>
          </p:nvPr>
        </p:nvGraphicFramePr>
        <p:xfrm>
          <a:off x="542926" y="5500688"/>
          <a:ext cx="10929937" cy="12287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0985947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3273255479"/>
              </p:ext>
            </p:extLst>
          </p:nvPr>
        </p:nvGraphicFramePr>
        <p:xfrm>
          <a:off x="0" y="114300"/>
          <a:ext cx="6143625" cy="21002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6106383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60000"/>
                <a:lumOff val="40000"/>
              </a:schemeClr>
            </a:gs>
            <a:gs pos="50000">
              <a:schemeClr val="accent3">
                <a:alpha val="50000"/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alpha val="50000"/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1036280148"/>
              </p:ext>
            </p:extLst>
          </p:nvPr>
        </p:nvGraphicFramePr>
        <p:xfrm>
          <a:off x="791415" y="685801"/>
          <a:ext cx="10287000" cy="16716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22" t="11656" r="5273" b="67113"/>
          <a:stretch/>
        </p:blipFill>
        <p:spPr>
          <a:xfrm>
            <a:off x="885823" y="2828925"/>
            <a:ext cx="9922809" cy="36147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2714767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60000"/>
                <a:lumOff val="40000"/>
              </a:schemeClr>
            </a:gs>
            <a:gs pos="50000">
              <a:schemeClr val="accent3">
                <a:alpha val="50000"/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alpha val="50000"/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2864917846"/>
              </p:ext>
            </p:extLst>
          </p:nvPr>
        </p:nvGraphicFramePr>
        <p:xfrm>
          <a:off x="971550" y="157163"/>
          <a:ext cx="10772775" cy="19288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636669" y="1885952"/>
            <a:ext cx="3479006" cy="46386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21" y="1885952"/>
            <a:ext cx="3300413" cy="44005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639" y="1889125"/>
            <a:ext cx="3476625" cy="46355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0168386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60000"/>
                <a:lumOff val="40000"/>
              </a:schemeClr>
            </a:gs>
            <a:gs pos="50000">
              <a:schemeClr val="accent3">
                <a:alpha val="50000"/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alpha val="50000"/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3764442430"/>
              </p:ext>
            </p:extLst>
          </p:nvPr>
        </p:nvGraphicFramePr>
        <p:xfrm>
          <a:off x="328614" y="14287"/>
          <a:ext cx="11187112" cy="21145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7025" y="2128837"/>
            <a:ext cx="6305550" cy="47291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0492884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3340026594"/>
              </p:ext>
            </p:extLst>
          </p:nvPr>
        </p:nvGraphicFramePr>
        <p:xfrm>
          <a:off x="314325" y="1700213"/>
          <a:ext cx="11387138" cy="39290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0870538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3665563415"/>
              </p:ext>
            </p:extLst>
          </p:nvPr>
        </p:nvGraphicFramePr>
        <p:xfrm>
          <a:off x="600075" y="2871788"/>
          <a:ext cx="10772775" cy="19288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9385339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1004374298"/>
              </p:ext>
            </p:extLst>
          </p:nvPr>
        </p:nvGraphicFramePr>
        <p:xfrm>
          <a:off x="600075" y="1657350"/>
          <a:ext cx="10772775" cy="31432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164641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3037708935"/>
              </p:ext>
            </p:extLst>
          </p:nvPr>
        </p:nvGraphicFramePr>
        <p:xfrm>
          <a:off x="514350" y="700088"/>
          <a:ext cx="7386637" cy="58864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8944940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60000"/>
                <a:lumOff val="40000"/>
              </a:schemeClr>
            </a:gs>
            <a:gs pos="50000">
              <a:schemeClr val="accent3">
                <a:alpha val="50000"/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alpha val="50000"/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2239972046"/>
              </p:ext>
            </p:extLst>
          </p:nvPr>
        </p:nvGraphicFramePr>
        <p:xfrm>
          <a:off x="1671639" y="-271462"/>
          <a:ext cx="8815388" cy="33004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540626" y="2611441"/>
            <a:ext cx="4216398" cy="316229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712" y="1857375"/>
            <a:ext cx="3332561" cy="444341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256756" y="2320136"/>
            <a:ext cx="4768849" cy="357663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740822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285786213"/>
              </p:ext>
            </p:extLst>
          </p:nvPr>
        </p:nvGraphicFramePr>
        <p:xfrm>
          <a:off x="1157288" y="871539"/>
          <a:ext cx="9786937" cy="56864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2934050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60000"/>
                <a:lumOff val="40000"/>
              </a:schemeClr>
            </a:gs>
            <a:gs pos="50000">
              <a:schemeClr val="accent3">
                <a:alpha val="50000"/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alpha val="50000"/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3319305524"/>
              </p:ext>
            </p:extLst>
          </p:nvPr>
        </p:nvGraphicFramePr>
        <p:xfrm>
          <a:off x="1671639" y="-271462"/>
          <a:ext cx="8815388" cy="33004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56567" y="2505670"/>
            <a:ext cx="4729162" cy="354687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868936" y="2505670"/>
            <a:ext cx="4729163" cy="354687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644408" y="2409228"/>
            <a:ext cx="4986338" cy="37397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4675426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60000"/>
                <a:lumOff val="40000"/>
              </a:schemeClr>
            </a:gs>
            <a:gs pos="50000">
              <a:schemeClr val="accent3">
                <a:alpha val="50000"/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alpha val="50000"/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1222069974"/>
              </p:ext>
            </p:extLst>
          </p:nvPr>
        </p:nvGraphicFramePr>
        <p:xfrm>
          <a:off x="1671639" y="-271462"/>
          <a:ext cx="8815388" cy="33004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699" y="1814512"/>
            <a:ext cx="6276975" cy="47077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6176" y="1385888"/>
            <a:ext cx="3996928" cy="53292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42169732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60000"/>
                <a:lumOff val="40000"/>
              </a:schemeClr>
            </a:gs>
            <a:gs pos="50000">
              <a:schemeClr val="accent3">
                <a:alpha val="50000"/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alpha val="50000"/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3381165248"/>
              </p:ext>
            </p:extLst>
          </p:nvPr>
        </p:nvGraphicFramePr>
        <p:xfrm>
          <a:off x="1671639" y="-271462"/>
          <a:ext cx="8815388" cy="33004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63736" y="2102049"/>
            <a:ext cx="5157788" cy="386834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5775" y="1670049"/>
            <a:ext cx="3890963" cy="51879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708106" y="2295127"/>
            <a:ext cx="5000625" cy="375046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53104399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60000"/>
                <a:lumOff val="40000"/>
              </a:schemeClr>
            </a:gs>
            <a:gs pos="50000">
              <a:schemeClr val="accent3">
                <a:alpha val="50000"/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alpha val="50000"/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888540772"/>
              </p:ext>
            </p:extLst>
          </p:nvPr>
        </p:nvGraphicFramePr>
        <p:xfrm>
          <a:off x="1671639" y="-271462"/>
          <a:ext cx="8815388" cy="33004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19086" y="2357438"/>
            <a:ext cx="4914900" cy="36861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21" r="35294"/>
          <a:stretch/>
        </p:blipFill>
        <p:spPr>
          <a:xfrm>
            <a:off x="4082036" y="2071687"/>
            <a:ext cx="3768287" cy="42576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2624" y="1293812"/>
            <a:ext cx="3905250" cy="5207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7932838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60000"/>
                <a:lumOff val="40000"/>
              </a:schemeClr>
            </a:gs>
            <a:gs pos="50000">
              <a:schemeClr val="accent3">
                <a:alpha val="50000"/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alpha val="50000"/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1484235453"/>
              </p:ext>
            </p:extLst>
          </p:nvPr>
        </p:nvGraphicFramePr>
        <p:xfrm>
          <a:off x="1671639" y="-271462"/>
          <a:ext cx="8815388" cy="33004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687" y="3114674"/>
            <a:ext cx="4667249" cy="35004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7713" y="1585912"/>
            <a:ext cx="7434146" cy="381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09316942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60000"/>
                <a:lumOff val="40000"/>
              </a:schemeClr>
            </a:gs>
            <a:gs pos="50000">
              <a:schemeClr val="accent3">
                <a:alpha val="50000"/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alpha val="50000"/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3178772811"/>
              </p:ext>
            </p:extLst>
          </p:nvPr>
        </p:nvGraphicFramePr>
        <p:xfrm>
          <a:off x="1671639" y="-271462"/>
          <a:ext cx="8815388" cy="33004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975" y="1443037"/>
            <a:ext cx="7219950" cy="54149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3350" y="1443037"/>
            <a:ext cx="4061222" cy="54149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3718869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60000"/>
                <a:lumOff val="40000"/>
              </a:schemeClr>
            </a:gs>
            <a:gs pos="50000">
              <a:schemeClr val="accent3">
                <a:alpha val="50000"/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alpha val="50000"/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237251929"/>
              </p:ext>
            </p:extLst>
          </p:nvPr>
        </p:nvGraphicFramePr>
        <p:xfrm>
          <a:off x="1671639" y="-271462"/>
          <a:ext cx="8815388" cy="33004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880" y="1443037"/>
            <a:ext cx="3353990" cy="447198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8563" y="1598611"/>
            <a:ext cx="3690938" cy="49212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2887" y="1598611"/>
            <a:ext cx="3462338" cy="46164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8526626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60000"/>
                <a:lumOff val="40000"/>
              </a:schemeClr>
            </a:gs>
            <a:gs pos="50000">
              <a:schemeClr val="accent3">
                <a:alpha val="50000"/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alpha val="50000"/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1008583373"/>
              </p:ext>
            </p:extLst>
          </p:nvPr>
        </p:nvGraphicFramePr>
        <p:xfrm>
          <a:off x="1671639" y="-271462"/>
          <a:ext cx="8815388" cy="33004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14450"/>
            <a:ext cx="4071938" cy="54292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1938" y="1412081"/>
            <a:ext cx="3962400" cy="52832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8163" y="1412082"/>
            <a:ext cx="3962400" cy="52832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8311340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60000"/>
                <a:lumOff val="40000"/>
              </a:schemeClr>
            </a:gs>
            <a:gs pos="50000">
              <a:schemeClr val="accent3">
                <a:alpha val="50000"/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alpha val="50000"/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2500757739"/>
              </p:ext>
            </p:extLst>
          </p:nvPr>
        </p:nvGraphicFramePr>
        <p:xfrm>
          <a:off x="1671639" y="-271462"/>
          <a:ext cx="8815388" cy="33004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50" y="1485901"/>
            <a:ext cx="6229349" cy="467201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5451" y="1485901"/>
            <a:ext cx="3823099" cy="509746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385632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60000"/>
                <a:lumOff val="40000"/>
              </a:schemeClr>
            </a:gs>
            <a:gs pos="50000">
              <a:schemeClr val="accent3">
                <a:alpha val="50000"/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alpha val="50000"/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3177696348"/>
              </p:ext>
            </p:extLst>
          </p:nvPr>
        </p:nvGraphicFramePr>
        <p:xfrm>
          <a:off x="1671639" y="-271462"/>
          <a:ext cx="8815388" cy="33004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Pictur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287" y="1843087"/>
            <a:ext cx="3257551" cy="434340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0026" y="1428749"/>
            <a:ext cx="3879056" cy="51720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4825" y="1343024"/>
            <a:ext cx="3943350" cy="52578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862590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3110232399"/>
              </p:ext>
            </p:extLst>
          </p:nvPr>
        </p:nvGraphicFramePr>
        <p:xfrm>
          <a:off x="885825" y="719665"/>
          <a:ext cx="9458325" cy="56954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19847693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60000"/>
                <a:lumOff val="40000"/>
              </a:schemeClr>
            </a:gs>
            <a:gs pos="50000">
              <a:schemeClr val="accent3">
                <a:alpha val="50000"/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alpha val="50000"/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3459991285"/>
              </p:ext>
            </p:extLst>
          </p:nvPr>
        </p:nvGraphicFramePr>
        <p:xfrm>
          <a:off x="1671639" y="-271461"/>
          <a:ext cx="9001124" cy="15859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25" y="1457325"/>
            <a:ext cx="3793331" cy="50577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5775" y="1457324"/>
            <a:ext cx="3793332" cy="50577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6263" y="1457324"/>
            <a:ext cx="3776663" cy="503555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4806788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60000"/>
                <a:lumOff val="40000"/>
              </a:schemeClr>
            </a:gs>
            <a:gs pos="50000">
              <a:schemeClr val="accent3">
                <a:alpha val="50000"/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alpha val="50000"/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477857227"/>
              </p:ext>
            </p:extLst>
          </p:nvPr>
        </p:nvGraphicFramePr>
        <p:xfrm>
          <a:off x="1671639" y="-271462"/>
          <a:ext cx="8815388" cy="33004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Pictur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97656" y="2178843"/>
            <a:ext cx="5200650" cy="39004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0163" y="1685925"/>
            <a:ext cx="6419850" cy="48148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62922065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57021" y="1595735"/>
            <a:ext cx="11077969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Down">
              <a:avLst/>
            </a:prstTxWarp>
            <a:spAutoFit/>
          </a:bodyPr>
          <a:lstStyle/>
          <a:p>
            <a:pPr algn="ctr"/>
            <a:r>
              <a:rPr lang="bg-BG" sz="66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БЛАГОДАРИМ ВИ ЗА ВНИМАНИЕТО!</a:t>
            </a:r>
            <a:endParaRPr lang="en-US" sz="66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1397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375484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667636434"/>
              </p:ext>
            </p:extLst>
          </p:nvPr>
        </p:nvGraphicFramePr>
        <p:xfrm>
          <a:off x="971550" y="971551"/>
          <a:ext cx="9901237" cy="55292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4338189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4189468331"/>
              </p:ext>
            </p:extLst>
          </p:nvPr>
        </p:nvGraphicFramePr>
        <p:xfrm>
          <a:off x="1931988" y="771525"/>
          <a:ext cx="8297863" cy="45862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6156988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2986604807"/>
              </p:ext>
            </p:extLst>
          </p:nvPr>
        </p:nvGraphicFramePr>
        <p:xfrm>
          <a:off x="414338" y="828675"/>
          <a:ext cx="10844211" cy="44095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5404583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3771560977"/>
              </p:ext>
            </p:extLst>
          </p:nvPr>
        </p:nvGraphicFramePr>
        <p:xfrm>
          <a:off x="428626" y="0"/>
          <a:ext cx="10844211" cy="44095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6885664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9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3456129819"/>
              </p:ext>
            </p:extLst>
          </p:nvPr>
        </p:nvGraphicFramePr>
        <p:xfrm>
          <a:off x="428626" y="0"/>
          <a:ext cx="10844211" cy="44095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4336474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9000" b="-6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3985678131"/>
              </p:ext>
            </p:extLst>
          </p:nvPr>
        </p:nvGraphicFramePr>
        <p:xfrm>
          <a:off x="1571627" y="4972049"/>
          <a:ext cx="9644062" cy="15287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12608135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80</TotalTime>
  <Words>801</Words>
  <Application>Microsoft Office PowerPoint</Application>
  <PresentationFormat>Widescreen</PresentationFormat>
  <Paragraphs>49</Paragraphs>
  <Slides>32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6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Йоана</dc:creator>
  <cp:lastModifiedBy>Йоана</cp:lastModifiedBy>
  <cp:revision>10</cp:revision>
  <dcterms:created xsi:type="dcterms:W3CDTF">2020-02-27T17:45:18Z</dcterms:created>
  <dcterms:modified xsi:type="dcterms:W3CDTF">2020-02-27T19:05:37Z</dcterms:modified>
</cp:coreProperties>
</file>